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47.xml" ContentType="application/vnd.openxmlformats-officedocument.presentationml.tags+xml"/>
  <Override PartName="/ppt/tags/tag748.xml" ContentType="application/vnd.openxmlformats-officedocument.presentationml.tags+xml"/>
  <Override PartName="/ppt/tags/tag749.xml" ContentType="application/vnd.openxmlformats-officedocument.presentationml.tags+xml"/>
  <Override PartName="/ppt/tags/tag75.xml" ContentType="application/vnd.openxmlformats-officedocument.presentationml.tags+xml"/>
  <Override PartName="/ppt/tags/tag750.xml" ContentType="application/vnd.openxmlformats-officedocument.presentationml.tags+xml"/>
  <Override PartName="/ppt/tags/tag751.xml" ContentType="application/vnd.openxmlformats-officedocument.presentationml.tags+xml"/>
  <Override PartName="/ppt/tags/tag752.xml" ContentType="application/vnd.openxmlformats-officedocument.presentationml.tags+xml"/>
  <Override PartName="/ppt/tags/tag753.xml" ContentType="application/vnd.openxmlformats-officedocument.presentationml.tags+xml"/>
  <Override PartName="/ppt/tags/tag754.xml" ContentType="application/vnd.openxmlformats-officedocument.presentationml.tags+xml"/>
  <Override PartName="/ppt/tags/tag755.xml" ContentType="application/vnd.openxmlformats-officedocument.presentationml.tags+xml"/>
  <Override PartName="/ppt/tags/tag756.xml" ContentType="application/vnd.openxmlformats-officedocument.presentationml.tags+xml"/>
  <Override PartName="/ppt/tags/tag757.xml" ContentType="application/vnd.openxmlformats-officedocument.presentationml.tags+xml"/>
  <Override PartName="/ppt/tags/tag758.xml" ContentType="application/vnd.openxmlformats-officedocument.presentationml.tags+xml"/>
  <Override PartName="/ppt/tags/tag759.xml" ContentType="application/vnd.openxmlformats-officedocument.presentationml.tags+xml"/>
  <Override PartName="/ppt/tags/tag76.xml" ContentType="application/vnd.openxmlformats-officedocument.presentationml.tags+xml"/>
  <Override PartName="/ppt/tags/tag760.xml" ContentType="application/vnd.openxmlformats-officedocument.presentationml.tags+xml"/>
  <Override PartName="/ppt/tags/tag761.xml" ContentType="application/vnd.openxmlformats-officedocument.presentationml.tags+xml"/>
  <Override PartName="/ppt/tags/tag762.xml" ContentType="application/vnd.openxmlformats-officedocument.presentationml.tags+xml"/>
  <Override PartName="/ppt/tags/tag763.xml" ContentType="application/vnd.openxmlformats-officedocument.presentationml.tags+xml"/>
  <Override PartName="/ppt/tags/tag764.xml" ContentType="application/vnd.openxmlformats-officedocument.presentationml.tags+xml"/>
  <Override PartName="/ppt/tags/tag765.xml" ContentType="application/vnd.openxmlformats-officedocument.presentationml.tags+xml"/>
  <Override PartName="/ppt/tags/tag766.xml" ContentType="application/vnd.openxmlformats-officedocument.presentationml.tags+xml"/>
  <Override PartName="/ppt/tags/tag767.xml" ContentType="application/vnd.openxmlformats-officedocument.presentationml.tags+xml"/>
  <Override PartName="/ppt/tags/tag768.xml" ContentType="application/vnd.openxmlformats-officedocument.presentationml.tags+xml"/>
  <Override PartName="/ppt/tags/tag769.xml" ContentType="application/vnd.openxmlformats-officedocument.presentationml.tags+xml"/>
  <Override PartName="/ppt/tags/tag77.xml" ContentType="application/vnd.openxmlformats-officedocument.presentationml.tags+xml"/>
  <Override PartName="/ppt/tags/tag770.xml" ContentType="application/vnd.openxmlformats-officedocument.presentationml.tags+xml"/>
  <Override PartName="/ppt/tags/tag771.xml" ContentType="application/vnd.openxmlformats-officedocument.presentationml.tags+xml"/>
  <Override PartName="/ppt/tags/tag772.xml" ContentType="application/vnd.openxmlformats-officedocument.presentationml.tags+xml"/>
  <Override PartName="/ppt/tags/tag773.xml" ContentType="application/vnd.openxmlformats-officedocument.presentationml.tags+xml"/>
  <Override PartName="/ppt/tags/tag774.xml" ContentType="application/vnd.openxmlformats-officedocument.presentationml.tags+xml"/>
  <Override PartName="/ppt/tags/tag775.xml" ContentType="application/vnd.openxmlformats-officedocument.presentationml.tags+xml"/>
  <Override PartName="/ppt/tags/tag776.xml" ContentType="application/vnd.openxmlformats-officedocument.presentationml.tags+xml"/>
  <Override PartName="/ppt/tags/tag777.xml" ContentType="application/vnd.openxmlformats-officedocument.presentationml.tags+xml"/>
  <Override PartName="/ppt/tags/tag778.xml" ContentType="application/vnd.openxmlformats-officedocument.presentationml.tags+xml"/>
  <Override PartName="/ppt/tags/tag779.xml" ContentType="application/vnd.openxmlformats-officedocument.presentationml.tags+xml"/>
  <Override PartName="/ppt/tags/tag78.xml" ContentType="application/vnd.openxmlformats-officedocument.presentationml.tags+xml"/>
  <Override PartName="/ppt/tags/tag780.xml" ContentType="application/vnd.openxmlformats-officedocument.presentationml.tags+xml"/>
  <Override PartName="/ppt/tags/tag781.xml" ContentType="application/vnd.openxmlformats-officedocument.presentationml.tags+xml"/>
  <Override PartName="/ppt/tags/tag782.xml" ContentType="application/vnd.openxmlformats-officedocument.presentationml.tags+xml"/>
  <Override PartName="/ppt/tags/tag783.xml" ContentType="application/vnd.openxmlformats-officedocument.presentationml.tags+xml"/>
  <Override PartName="/ppt/tags/tag784.xml" ContentType="application/vnd.openxmlformats-officedocument.presentationml.tags+xml"/>
  <Override PartName="/ppt/tags/tag785.xml" ContentType="application/vnd.openxmlformats-officedocument.presentationml.tags+xml"/>
  <Override PartName="/ppt/tags/tag786.xml" ContentType="application/vnd.openxmlformats-officedocument.presentationml.tags+xml"/>
  <Override PartName="/ppt/tags/tag787.xml" ContentType="application/vnd.openxmlformats-officedocument.presentationml.tags+xml"/>
  <Override PartName="/ppt/tags/tag788.xml" ContentType="application/vnd.openxmlformats-officedocument.presentationml.tags+xml"/>
  <Override PartName="/ppt/tags/tag789.xml" ContentType="application/vnd.openxmlformats-officedocument.presentationml.tags+xml"/>
  <Override PartName="/ppt/tags/tag79.xml" ContentType="application/vnd.openxmlformats-officedocument.presentationml.tags+xml"/>
  <Override PartName="/ppt/tags/tag790.xml" ContentType="application/vnd.openxmlformats-officedocument.presentationml.tags+xml"/>
  <Override PartName="/ppt/tags/tag791.xml" ContentType="application/vnd.openxmlformats-officedocument.presentationml.tags+xml"/>
  <Override PartName="/ppt/tags/tag792.xml" ContentType="application/vnd.openxmlformats-officedocument.presentationml.tags+xml"/>
  <Override PartName="/ppt/tags/tag793.xml" ContentType="application/vnd.openxmlformats-officedocument.presentationml.tags+xml"/>
  <Override PartName="/ppt/tags/tag794.xml" ContentType="application/vnd.openxmlformats-officedocument.presentationml.tags+xml"/>
  <Override PartName="/ppt/tags/tag795.xml" ContentType="application/vnd.openxmlformats-officedocument.presentationml.tags+xml"/>
  <Override PartName="/ppt/tags/tag796.xml" ContentType="application/vnd.openxmlformats-officedocument.presentationml.tags+xml"/>
  <Override PartName="/ppt/tags/tag797.xml" ContentType="application/vnd.openxmlformats-officedocument.presentationml.tags+xml"/>
  <Override PartName="/ppt/tags/tag798.xml" ContentType="application/vnd.openxmlformats-officedocument.presentationml.tags+xml"/>
  <Override PartName="/ppt/tags/tag79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00.xml" ContentType="application/vnd.openxmlformats-officedocument.presentationml.tags+xml"/>
  <Override PartName="/ppt/tags/tag801.xml" ContentType="application/vnd.openxmlformats-officedocument.presentationml.tags+xml"/>
  <Override PartName="/ppt/tags/tag802.xml" ContentType="application/vnd.openxmlformats-officedocument.presentationml.tags+xml"/>
  <Override PartName="/ppt/tags/tag803.xml" ContentType="application/vnd.openxmlformats-officedocument.presentationml.tags+xml"/>
  <Override PartName="/ppt/tags/tag804.xml" ContentType="application/vnd.openxmlformats-officedocument.presentationml.tags+xml"/>
  <Override PartName="/ppt/tags/tag805.xml" ContentType="application/vnd.openxmlformats-officedocument.presentationml.tags+xml"/>
  <Override PartName="/ppt/tags/tag806.xml" ContentType="application/vnd.openxmlformats-officedocument.presentationml.tags+xml"/>
  <Override PartName="/ppt/tags/tag807.xml" ContentType="application/vnd.openxmlformats-officedocument.presentationml.tags+xml"/>
  <Override PartName="/ppt/tags/tag808.xml" ContentType="application/vnd.openxmlformats-officedocument.presentationml.tags+xml"/>
  <Override PartName="/ppt/tags/tag809.xml" ContentType="application/vnd.openxmlformats-officedocument.presentationml.tags+xml"/>
  <Override PartName="/ppt/tags/tag81.xml" ContentType="application/vnd.openxmlformats-officedocument.presentationml.tags+xml"/>
  <Override PartName="/ppt/tags/tag810.xml" ContentType="application/vnd.openxmlformats-officedocument.presentationml.tags+xml"/>
  <Override PartName="/ppt/tags/tag811.xml" ContentType="application/vnd.openxmlformats-officedocument.presentationml.tags+xml"/>
  <Override PartName="/ppt/tags/tag812.xml" ContentType="application/vnd.openxmlformats-officedocument.presentationml.tags+xml"/>
  <Override PartName="/ppt/tags/tag813.xml" ContentType="application/vnd.openxmlformats-officedocument.presentationml.tags+xml"/>
  <Override PartName="/ppt/tags/tag814.xml" ContentType="application/vnd.openxmlformats-officedocument.presentationml.tags+xml"/>
  <Override PartName="/ppt/tags/tag815.xml" ContentType="application/vnd.openxmlformats-officedocument.presentationml.tags+xml"/>
  <Override PartName="/ppt/tags/tag816.xml" ContentType="application/vnd.openxmlformats-officedocument.presentationml.tags+xml"/>
  <Override PartName="/ppt/tags/tag817.xml" ContentType="application/vnd.openxmlformats-officedocument.presentationml.tags+xml"/>
  <Override PartName="/ppt/tags/tag818.xml" ContentType="application/vnd.openxmlformats-officedocument.presentationml.tags+xml"/>
  <Override PartName="/ppt/tags/tag819.xml" ContentType="application/vnd.openxmlformats-officedocument.presentationml.tags+xml"/>
  <Override PartName="/ppt/tags/tag82.xml" ContentType="application/vnd.openxmlformats-officedocument.presentationml.tags+xml"/>
  <Override PartName="/ppt/tags/tag820.xml" ContentType="application/vnd.openxmlformats-officedocument.presentationml.tags+xml"/>
  <Override PartName="/ppt/tags/tag821.xml" ContentType="application/vnd.openxmlformats-officedocument.presentationml.tags+xml"/>
  <Override PartName="/ppt/tags/tag822.xml" ContentType="application/vnd.openxmlformats-officedocument.presentationml.tags+xml"/>
  <Override PartName="/ppt/tags/tag823.xml" ContentType="application/vnd.openxmlformats-officedocument.presentationml.tags+xml"/>
  <Override PartName="/ppt/tags/tag824.xml" ContentType="application/vnd.openxmlformats-officedocument.presentationml.tags+xml"/>
  <Override PartName="/ppt/tags/tag825.xml" ContentType="application/vnd.openxmlformats-officedocument.presentationml.tags+xml"/>
  <Override PartName="/ppt/tags/tag826.xml" ContentType="application/vnd.openxmlformats-officedocument.presentationml.tags+xml"/>
  <Override PartName="/ppt/tags/tag827.xml" ContentType="application/vnd.openxmlformats-officedocument.presentationml.tags+xml"/>
  <Override PartName="/ppt/tags/tag828.xml" ContentType="application/vnd.openxmlformats-officedocument.presentationml.tags+xml"/>
  <Override PartName="/ppt/tags/tag829.xml" ContentType="application/vnd.openxmlformats-officedocument.presentationml.tags+xml"/>
  <Override PartName="/ppt/tags/tag83.xml" ContentType="application/vnd.openxmlformats-officedocument.presentationml.tags+xml"/>
  <Override PartName="/ppt/tags/tag830.xml" ContentType="application/vnd.openxmlformats-officedocument.presentationml.tags+xml"/>
  <Override PartName="/ppt/tags/tag831.xml" ContentType="application/vnd.openxmlformats-officedocument.presentationml.tags+xml"/>
  <Override PartName="/ppt/tags/tag832.xml" ContentType="application/vnd.openxmlformats-officedocument.presentationml.tags+xml"/>
  <Override PartName="/ppt/tags/tag833.xml" ContentType="application/vnd.openxmlformats-officedocument.presentationml.tags+xml"/>
  <Override PartName="/ppt/tags/tag834.xml" ContentType="application/vnd.openxmlformats-officedocument.presentationml.tags+xml"/>
  <Override PartName="/ppt/tags/tag835.xml" ContentType="application/vnd.openxmlformats-officedocument.presentationml.tags+xml"/>
  <Override PartName="/ppt/tags/tag836.xml" ContentType="application/vnd.openxmlformats-officedocument.presentationml.tags+xml"/>
  <Override PartName="/ppt/tags/tag837.xml" ContentType="application/vnd.openxmlformats-officedocument.presentationml.tags+xml"/>
  <Override PartName="/ppt/tags/tag838.xml" ContentType="application/vnd.openxmlformats-officedocument.presentationml.tags+xml"/>
  <Override PartName="/ppt/tags/tag839.xml" ContentType="application/vnd.openxmlformats-officedocument.presentationml.tags+xml"/>
  <Override PartName="/ppt/tags/tag84.xml" ContentType="application/vnd.openxmlformats-officedocument.presentationml.tags+xml"/>
  <Override PartName="/ppt/tags/tag840.xml" ContentType="application/vnd.openxmlformats-officedocument.presentationml.tags+xml"/>
  <Override PartName="/ppt/tags/tag841.xml" ContentType="application/vnd.openxmlformats-officedocument.presentationml.tags+xml"/>
  <Override PartName="/ppt/tags/tag842.xml" ContentType="application/vnd.openxmlformats-officedocument.presentationml.tags+xml"/>
  <Override PartName="/ppt/tags/tag843.xml" ContentType="application/vnd.openxmlformats-officedocument.presentationml.tags+xml"/>
  <Override PartName="/ppt/tags/tag844.xml" ContentType="application/vnd.openxmlformats-officedocument.presentationml.tags+xml"/>
  <Override PartName="/ppt/tags/tag845.xml" ContentType="application/vnd.openxmlformats-officedocument.presentationml.tags+xml"/>
  <Override PartName="/ppt/tags/tag846.xml" ContentType="application/vnd.openxmlformats-officedocument.presentationml.tags+xml"/>
  <Override PartName="/ppt/tags/tag847.xml" ContentType="application/vnd.openxmlformats-officedocument.presentationml.tags+xml"/>
  <Override PartName="/ppt/tags/tag848.xml" ContentType="application/vnd.openxmlformats-officedocument.presentationml.tags+xml"/>
  <Override PartName="/ppt/tags/tag849.xml" ContentType="application/vnd.openxmlformats-officedocument.presentationml.tags+xml"/>
  <Override PartName="/ppt/tags/tag85.xml" ContentType="application/vnd.openxmlformats-officedocument.presentationml.tags+xml"/>
  <Override PartName="/ppt/tags/tag850.xml" ContentType="application/vnd.openxmlformats-officedocument.presentationml.tags+xml"/>
  <Override PartName="/ppt/tags/tag851.xml" ContentType="application/vnd.openxmlformats-officedocument.presentationml.tags+xml"/>
  <Override PartName="/ppt/tags/tag852.xml" ContentType="application/vnd.openxmlformats-officedocument.presentationml.tags+xml"/>
  <Override PartName="/ppt/tags/tag853.xml" ContentType="application/vnd.openxmlformats-officedocument.presentationml.tags+xml"/>
  <Override PartName="/ppt/tags/tag854.xml" ContentType="application/vnd.openxmlformats-officedocument.presentationml.tags+xml"/>
  <Override PartName="/ppt/tags/tag855.xml" ContentType="application/vnd.openxmlformats-officedocument.presentationml.tags+xml"/>
  <Override PartName="/ppt/tags/tag856.xml" ContentType="application/vnd.openxmlformats-officedocument.presentationml.tags+xml"/>
  <Override PartName="/ppt/tags/tag857.xml" ContentType="application/vnd.openxmlformats-officedocument.presentationml.tags+xml"/>
  <Override PartName="/ppt/tags/tag858.xml" ContentType="application/vnd.openxmlformats-officedocument.presentationml.tags+xml"/>
  <Override PartName="/ppt/tags/tag859.xml" ContentType="application/vnd.openxmlformats-officedocument.presentationml.tags+xml"/>
  <Override PartName="/ppt/tags/tag86.xml" ContentType="application/vnd.openxmlformats-officedocument.presentationml.tags+xml"/>
  <Override PartName="/ppt/tags/tag860.xml" ContentType="application/vnd.openxmlformats-officedocument.presentationml.tags+xml"/>
  <Override PartName="/ppt/tags/tag861.xml" ContentType="application/vnd.openxmlformats-officedocument.presentationml.tags+xml"/>
  <Override PartName="/ppt/tags/tag862.xml" ContentType="application/vnd.openxmlformats-officedocument.presentationml.tags+xml"/>
  <Override PartName="/ppt/tags/tag863.xml" ContentType="application/vnd.openxmlformats-officedocument.presentationml.tags+xml"/>
  <Override PartName="/ppt/tags/tag864.xml" ContentType="application/vnd.openxmlformats-officedocument.presentationml.tags+xml"/>
  <Override PartName="/ppt/tags/tag865.xml" ContentType="application/vnd.openxmlformats-officedocument.presentationml.tags+xml"/>
  <Override PartName="/ppt/tags/tag866.xml" ContentType="application/vnd.openxmlformats-officedocument.presentationml.tags+xml"/>
  <Override PartName="/ppt/tags/tag867.xml" ContentType="application/vnd.openxmlformats-officedocument.presentationml.tags+xml"/>
  <Override PartName="/ppt/tags/tag868.xml" ContentType="application/vnd.openxmlformats-officedocument.presentationml.tags+xml"/>
  <Override PartName="/ppt/tags/tag869.xml" ContentType="application/vnd.openxmlformats-officedocument.presentationml.tags+xml"/>
  <Override PartName="/ppt/tags/tag87.xml" ContentType="application/vnd.openxmlformats-officedocument.presentationml.tags+xml"/>
  <Override PartName="/ppt/tags/tag870.xml" ContentType="application/vnd.openxmlformats-officedocument.presentationml.tags+xml"/>
  <Override PartName="/ppt/tags/tag871.xml" ContentType="application/vnd.openxmlformats-officedocument.presentationml.tags+xml"/>
  <Override PartName="/ppt/tags/tag872.xml" ContentType="application/vnd.openxmlformats-officedocument.presentationml.tags+xml"/>
  <Override PartName="/ppt/tags/tag873.xml" ContentType="application/vnd.openxmlformats-officedocument.presentationml.tags+xml"/>
  <Override PartName="/ppt/tags/tag874.xml" ContentType="application/vnd.openxmlformats-officedocument.presentationml.tags+xml"/>
  <Override PartName="/ppt/tags/tag875.xml" ContentType="application/vnd.openxmlformats-officedocument.presentationml.tags+xml"/>
  <Override PartName="/ppt/tags/tag876.xml" ContentType="application/vnd.openxmlformats-officedocument.presentationml.tags+xml"/>
  <Override PartName="/ppt/tags/tag877.xml" ContentType="application/vnd.openxmlformats-officedocument.presentationml.tags+xml"/>
  <Override PartName="/ppt/tags/tag878.xml" ContentType="application/vnd.openxmlformats-officedocument.presentationml.tags+xml"/>
  <Override PartName="/ppt/tags/tag879.xml" ContentType="application/vnd.openxmlformats-officedocument.presentationml.tags+xml"/>
  <Override PartName="/ppt/tags/tag88.xml" ContentType="application/vnd.openxmlformats-officedocument.presentationml.tags+xml"/>
  <Override PartName="/ppt/tags/tag880.xml" ContentType="application/vnd.openxmlformats-officedocument.presentationml.tags+xml"/>
  <Override PartName="/ppt/tags/tag881.xml" ContentType="application/vnd.openxmlformats-officedocument.presentationml.tags+xml"/>
  <Override PartName="/ppt/tags/tag882.xml" ContentType="application/vnd.openxmlformats-officedocument.presentationml.tags+xml"/>
  <Override PartName="/ppt/tags/tag883.xml" ContentType="application/vnd.openxmlformats-officedocument.presentationml.tags+xml"/>
  <Override PartName="/ppt/tags/tag884.xml" ContentType="application/vnd.openxmlformats-officedocument.presentationml.tags+xml"/>
  <Override PartName="/ppt/tags/tag885.xml" ContentType="application/vnd.openxmlformats-officedocument.presentationml.tags+xml"/>
  <Override PartName="/ppt/tags/tag886.xml" ContentType="application/vnd.openxmlformats-officedocument.presentationml.tags+xml"/>
  <Override PartName="/ppt/tags/tag887.xml" ContentType="application/vnd.openxmlformats-officedocument.presentationml.tags+xml"/>
  <Override PartName="/ppt/tags/tag888.xml" ContentType="application/vnd.openxmlformats-officedocument.presentationml.tags+xml"/>
  <Override PartName="/ppt/tags/tag889.xml" ContentType="application/vnd.openxmlformats-officedocument.presentationml.tags+xml"/>
  <Override PartName="/ppt/tags/tag89.xml" ContentType="application/vnd.openxmlformats-officedocument.presentationml.tags+xml"/>
  <Override PartName="/ppt/tags/tag890.xml" ContentType="application/vnd.openxmlformats-officedocument.presentationml.tags+xml"/>
  <Override PartName="/ppt/tags/tag891.xml" ContentType="application/vnd.openxmlformats-officedocument.presentationml.tags+xml"/>
  <Override PartName="/ppt/tags/tag892.xml" ContentType="application/vnd.openxmlformats-officedocument.presentationml.tags+xml"/>
  <Override PartName="/ppt/tags/tag893.xml" ContentType="application/vnd.openxmlformats-officedocument.presentationml.tags+xml"/>
  <Override PartName="/ppt/tags/tag894.xml" ContentType="application/vnd.openxmlformats-officedocument.presentationml.tags+xml"/>
  <Override PartName="/ppt/tags/tag895.xml" ContentType="application/vnd.openxmlformats-officedocument.presentationml.tags+xml"/>
  <Override PartName="/ppt/tags/tag896.xml" ContentType="application/vnd.openxmlformats-officedocument.presentationml.tags+xml"/>
  <Override PartName="/ppt/tags/tag897.xml" ContentType="application/vnd.openxmlformats-officedocument.presentationml.tags+xml"/>
  <Override PartName="/ppt/tags/tag898.xml" ContentType="application/vnd.openxmlformats-officedocument.presentationml.tags+xml"/>
  <Override PartName="/ppt/tags/tag89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00.xml" ContentType="application/vnd.openxmlformats-officedocument.presentationml.tags+xml"/>
  <Override PartName="/ppt/tags/tag901.xml" ContentType="application/vnd.openxmlformats-officedocument.presentationml.tags+xml"/>
  <Override PartName="/ppt/tags/tag902.xml" ContentType="application/vnd.openxmlformats-officedocument.presentationml.tags+xml"/>
  <Override PartName="/ppt/tags/tag903.xml" ContentType="application/vnd.openxmlformats-officedocument.presentationml.tags+xml"/>
  <Override PartName="/ppt/tags/tag904.xml" ContentType="application/vnd.openxmlformats-officedocument.presentationml.tags+xml"/>
  <Override PartName="/ppt/tags/tag905.xml" ContentType="application/vnd.openxmlformats-officedocument.presentationml.tags+xml"/>
  <Override PartName="/ppt/tags/tag906.xml" ContentType="application/vnd.openxmlformats-officedocument.presentationml.tags+xml"/>
  <Override PartName="/ppt/tags/tag907.xml" ContentType="application/vnd.openxmlformats-officedocument.presentationml.tags+xml"/>
  <Override PartName="/ppt/tags/tag908.xml" ContentType="application/vnd.openxmlformats-officedocument.presentationml.tags+xml"/>
  <Override PartName="/ppt/tags/tag909.xml" ContentType="application/vnd.openxmlformats-officedocument.presentationml.tags+xml"/>
  <Override PartName="/ppt/tags/tag91.xml" ContentType="application/vnd.openxmlformats-officedocument.presentationml.tags+xml"/>
  <Override PartName="/ppt/tags/tag910.xml" ContentType="application/vnd.openxmlformats-officedocument.presentationml.tags+xml"/>
  <Override PartName="/ppt/tags/tag911.xml" ContentType="application/vnd.openxmlformats-officedocument.presentationml.tags+xml"/>
  <Override PartName="/ppt/tags/tag912.xml" ContentType="application/vnd.openxmlformats-officedocument.presentationml.tags+xml"/>
  <Override PartName="/ppt/tags/tag913.xml" ContentType="application/vnd.openxmlformats-officedocument.presentationml.tags+xml"/>
  <Override PartName="/ppt/tags/tag914.xml" ContentType="application/vnd.openxmlformats-officedocument.presentationml.tags+xml"/>
  <Override PartName="/ppt/tags/tag915.xml" ContentType="application/vnd.openxmlformats-officedocument.presentationml.tags+xml"/>
  <Override PartName="/ppt/tags/tag916.xml" ContentType="application/vnd.openxmlformats-officedocument.presentationml.tags+xml"/>
  <Override PartName="/ppt/tags/tag917.xml" ContentType="application/vnd.openxmlformats-officedocument.presentationml.tags+xml"/>
  <Override PartName="/ppt/tags/tag918.xml" ContentType="application/vnd.openxmlformats-officedocument.presentationml.tags+xml"/>
  <Override PartName="/ppt/tags/tag919.xml" ContentType="application/vnd.openxmlformats-officedocument.presentationml.tags+xml"/>
  <Override PartName="/ppt/tags/tag92.xml" ContentType="application/vnd.openxmlformats-officedocument.presentationml.tags+xml"/>
  <Override PartName="/ppt/tags/tag920.xml" ContentType="application/vnd.openxmlformats-officedocument.presentationml.tags+xml"/>
  <Override PartName="/ppt/tags/tag921.xml" ContentType="application/vnd.openxmlformats-officedocument.presentationml.tags+xml"/>
  <Override PartName="/ppt/tags/tag922.xml" ContentType="application/vnd.openxmlformats-officedocument.presentationml.tags+xml"/>
  <Override PartName="/ppt/tags/tag923.xml" ContentType="application/vnd.openxmlformats-officedocument.presentationml.tags+xml"/>
  <Override PartName="/ppt/tags/tag924.xml" ContentType="application/vnd.openxmlformats-officedocument.presentationml.tags+xml"/>
  <Override PartName="/ppt/tags/tag925.xml" ContentType="application/vnd.openxmlformats-officedocument.presentationml.tags+xml"/>
  <Override PartName="/ppt/tags/tag926.xml" ContentType="application/vnd.openxmlformats-officedocument.presentationml.tags+xml"/>
  <Override PartName="/ppt/tags/tag927.xml" ContentType="application/vnd.openxmlformats-officedocument.presentationml.tags+xml"/>
  <Override PartName="/ppt/tags/tag928.xml" ContentType="application/vnd.openxmlformats-officedocument.presentationml.tags+xml"/>
  <Override PartName="/ppt/tags/tag929.xml" ContentType="application/vnd.openxmlformats-officedocument.presentationml.tags+xml"/>
  <Override PartName="/ppt/tags/tag93.xml" ContentType="application/vnd.openxmlformats-officedocument.presentationml.tags+xml"/>
  <Override PartName="/ppt/tags/tag930.xml" ContentType="application/vnd.openxmlformats-officedocument.presentationml.tags+xml"/>
  <Override PartName="/ppt/tags/tag931.xml" ContentType="application/vnd.openxmlformats-officedocument.presentationml.tags+xml"/>
  <Override PartName="/ppt/tags/tag932.xml" ContentType="application/vnd.openxmlformats-officedocument.presentationml.tags+xml"/>
  <Override PartName="/ppt/tags/tag933.xml" ContentType="application/vnd.openxmlformats-officedocument.presentationml.tags+xml"/>
  <Override PartName="/ppt/tags/tag934.xml" ContentType="application/vnd.openxmlformats-officedocument.presentationml.tags+xml"/>
  <Override PartName="/ppt/tags/tag935.xml" ContentType="application/vnd.openxmlformats-officedocument.presentationml.tags+xml"/>
  <Override PartName="/ppt/tags/tag936.xml" ContentType="application/vnd.openxmlformats-officedocument.presentationml.tags+xml"/>
  <Override PartName="/ppt/tags/tag937.xml" ContentType="application/vnd.openxmlformats-officedocument.presentationml.tags+xml"/>
  <Override PartName="/ppt/tags/tag938.xml" ContentType="application/vnd.openxmlformats-officedocument.presentationml.tags+xml"/>
  <Override PartName="/ppt/tags/tag939.xml" ContentType="application/vnd.openxmlformats-officedocument.presentationml.tags+xml"/>
  <Override PartName="/ppt/tags/tag94.xml" ContentType="application/vnd.openxmlformats-officedocument.presentationml.tags+xml"/>
  <Override PartName="/ppt/tags/tag940.xml" ContentType="application/vnd.openxmlformats-officedocument.presentationml.tags+xml"/>
  <Override PartName="/ppt/tags/tag941.xml" ContentType="application/vnd.openxmlformats-officedocument.presentationml.tags+xml"/>
  <Override PartName="/ppt/tags/tag942.xml" ContentType="application/vnd.openxmlformats-officedocument.presentationml.tags+xml"/>
  <Override PartName="/ppt/tags/tag943.xml" ContentType="application/vnd.openxmlformats-officedocument.presentationml.tags+xml"/>
  <Override PartName="/ppt/tags/tag944.xml" ContentType="application/vnd.openxmlformats-officedocument.presentationml.tags+xml"/>
  <Override PartName="/ppt/tags/tag945.xml" ContentType="application/vnd.openxmlformats-officedocument.presentationml.tags+xml"/>
  <Override PartName="/ppt/tags/tag946.xml" ContentType="application/vnd.openxmlformats-officedocument.presentationml.tags+xml"/>
  <Override PartName="/ppt/tags/tag947.xml" ContentType="application/vnd.openxmlformats-officedocument.presentationml.tags+xml"/>
  <Override PartName="/ppt/tags/tag948.xml" ContentType="application/vnd.openxmlformats-officedocument.presentationml.tags+xml"/>
  <Override PartName="/ppt/tags/tag949.xml" ContentType="application/vnd.openxmlformats-officedocument.presentationml.tags+xml"/>
  <Override PartName="/ppt/tags/tag95.xml" ContentType="application/vnd.openxmlformats-officedocument.presentationml.tags+xml"/>
  <Override PartName="/ppt/tags/tag950.xml" ContentType="application/vnd.openxmlformats-officedocument.presentationml.tags+xml"/>
  <Override PartName="/ppt/tags/tag951.xml" ContentType="application/vnd.openxmlformats-officedocument.presentationml.tags+xml"/>
  <Override PartName="/ppt/tags/tag952.xml" ContentType="application/vnd.openxmlformats-officedocument.presentationml.tags+xml"/>
  <Override PartName="/ppt/tags/tag953.xml" ContentType="application/vnd.openxmlformats-officedocument.presentationml.tags+xml"/>
  <Override PartName="/ppt/tags/tag954.xml" ContentType="application/vnd.openxmlformats-officedocument.presentationml.tags+xml"/>
  <Override PartName="/ppt/tags/tag955.xml" ContentType="application/vnd.openxmlformats-officedocument.presentationml.tags+xml"/>
  <Override PartName="/ppt/tags/tag956.xml" ContentType="application/vnd.openxmlformats-officedocument.presentationml.tags+xml"/>
  <Override PartName="/ppt/tags/tag957.xml" ContentType="application/vnd.openxmlformats-officedocument.presentationml.tags+xml"/>
  <Override PartName="/ppt/tags/tag958.xml" ContentType="application/vnd.openxmlformats-officedocument.presentationml.tags+xml"/>
  <Override PartName="/ppt/tags/tag959.xml" ContentType="application/vnd.openxmlformats-officedocument.presentationml.tags+xml"/>
  <Override PartName="/ppt/tags/tag96.xml" ContentType="application/vnd.openxmlformats-officedocument.presentationml.tags+xml"/>
  <Override PartName="/ppt/tags/tag960.xml" ContentType="application/vnd.openxmlformats-officedocument.presentationml.tags+xml"/>
  <Override PartName="/ppt/tags/tag961.xml" ContentType="application/vnd.openxmlformats-officedocument.presentationml.tags+xml"/>
  <Override PartName="/ppt/tags/tag962.xml" ContentType="application/vnd.openxmlformats-officedocument.presentationml.tags+xml"/>
  <Override PartName="/ppt/tags/tag963.xml" ContentType="application/vnd.openxmlformats-officedocument.presentationml.tags+xml"/>
  <Override PartName="/ppt/tags/tag964.xml" ContentType="application/vnd.openxmlformats-officedocument.presentationml.tags+xml"/>
  <Override PartName="/ppt/tags/tag965.xml" ContentType="application/vnd.openxmlformats-officedocument.presentationml.tags+xml"/>
  <Override PartName="/ppt/tags/tag966.xml" ContentType="application/vnd.openxmlformats-officedocument.presentationml.tags+xml"/>
  <Override PartName="/ppt/tags/tag967.xml" ContentType="application/vnd.openxmlformats-officedocument.presentationml.tags+xml"/>
  <Override PartName="/ppt/tags/tag968.xml" ContentType="application/vnd.openxmlformats-officedocument.presentationml.tags+xml"/>
  <Override PartName="/ppt/tags/tag969.xml" ContentType="application/vnd.openxmlformats-officedocument.presentationml.tags+xml"/>
  <Override PartName="/ppt/tags/tag97.xml" ContentType="application/vnd.openxmlformats-officedocument.presentationml.tags+xml"/>
  <Override PartName="/ppt/tags/tag970.xml" ContentType="application/vnd.openxmlformats-officedocument.presentationml.tags+xml"/>
  <Override PartName="/ppt/tags/tag971.xml" ContentType="application/vnd.openxmlformats-officedocument.presentationml.tags+xml"/>
  <Override PartName="/ppt/tags/tag972.xml" ContentType="application/vnd.openxmlformats-officedocument.presentationml.tags+xml"/>
  <Override PartName="/ppt/tags/tag973.xml" ContentType="application/vnd.openxmlformats-officedocument.presentationml.tags+xml"/>
  <Override PartName="/ppt/tags/tag974.xml" ContentType="application/vnd.openxmlformats-officedocument.presentationml.tags+xml"/>
  <Override PartName="/ppt/tags/tag975.xml" ContentType="application/vnd.openxmlformats-officedocument.presentationml.tags+xml"/>
  <Override PartName="/ppt/tags/tag976.xml" ContentType="application/vnd.openxmlformats-officedocument.presentationml.tags+xml"/>
  <Override PartName="/ppt/tags/tag977.xml" ContentType="application/vnd.openxmlformats-officedocument.presentationml.tags+xml"/>
  <Override PartName="/ppt/tags/tag978.xml" ContentType="application/vnd.openxmlformats-officedocument.presentationml.tags+xml"/>
  <Override PartName="/ppt/tags/tag979.xml" ContentType="application/vnd.openxmlformats-officedocument.presentationml.tags+xml"/>
  <Override PartName="/ppt/tags/tag98.xml" ContentType="application/vnd.openxmlformats-officedocument.presentationml.tags+xml"/>
  <Override PartName="/ppt/tags/tag980.xml" ContentType="application/vnd.openxmlformats-officedocument.presentationml.tags+xml"/>
  <Override PartName="/ppt/tags/tag981.xml" ContentType="application/vnd.openxmlformats-officedocument.presentationml.tags+xml"/>
  <Override PartName="/ppt/tags/tag982.xml" ContentType="application/vnd.openxmlformats-officedocument.presentationml.tags+xml"/>
  <Override PartName="/ppt/tags/tag983.xml" ContentType="application/vnd.openxmlformats-officedocument.presentationml.tags+xml"/>
  <Override PartName="/ppt/tags/tag984.xml" ContentType="application/vnd.openxmlformats-officedocument.presentationml.tags+xml"/>
  <Override PartName="/ppt/tags/tag985.xml" ContentType="application/vnd.openxmlformats-officedocument.presentationml.tags+xml"/>
  <Override PartName="/ppt/tags/tag986.xml" ContentType="application/vnd.openxmlformats-officedocument.presentationml.tags+xml"/>
  <Override PartName="/ppt/tags/tag987.xml" ContentType="application/vnd.openxmlformats-officedocument.presentationml.tags+xml"/>
  <Override PartName="/ppt/tags/tag98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 id="2147483674" r:id="rId4"/>
    <p:sldMasterId id="2147483686" r:id="rId5"/>
    <p:sldMasterId id="2147483698" r:id="rId6"/>
  </p:sldMasterIdLst>
  <p:notesMasterIdLst>
    <p:notesMasterId r:id="rId8"/>
  </p:notesMasterIdLst>
  <p:sldIdLst>
    <p:sldId id="400" r:id="rId7"/>
    <p:sldId id="417" r:id="rId9"/>
    <p:sldId id="418" r:id="rId10"/>
    <p:sldId id="481" r:id="rId11"/>
    <p:sldId id="519" r:id="rId12"/>
    <p:sldId id="520" r:id="rId13"/>
    <p:sldId id="554" r:id="rId14"/>
    <p:sldId id="521" r:id="rId15"/>
    <p:sldId id="555" r:id="rId16"/>
    <p:sldId id="556" r:id="rId17"/>
    <p:sldId id="557" r:id="rId18"/>
    <p:sldId id="558" r:id="rId19"/>
    <p:sldId id="559" r:id="rId20"/>
    <p:sldId id="560" r:id="rId21"/>
    <p:sldId id="561" r:id="rId22"/>
    <p:sldId id="523" r:id="rId23"/>
    <p:sldId id="562" r:id="rId24"/>
    <p:sldId id="563" r:id="rId25"/>
    <p:sldId id="564" r:id="rId26"/>
    <p:sldId id="566" r:id="rId27"/>
    <p:sldId id="567" r:id="rId28"/>
    <p:sldId id="568" r:id="rId29"/>
    <p:sldId id="569" r:id="rId30"/>
    <p:sldId id="571" r:id="rId31"/>
    <p:sldId id="572" r:id="rId32"/>
    <p:sldId id="573" r:id="rId33"/>
    <p:sldId id="574" r:id="rId34"/>
    <p:sldId id="575" r:id="rId35"/>
    <p:sldId id="576" r:id="rId36"/>
    <p:sldId id="577" r:id="rId37"/>
    <p:sldId id="578" r:id="rId38"/>
    <p:sldId id="579" r:id="rId39"/>
    <p:sldId id="580" r:id="rId40"/>
    <p:sldId id="581" r:id="rId41"/>
    <p:sldId id="582" r:id="rId42"/>
    <p:sldId id="583" r:id="rId43"/>
    <p:sldId id="584" r:id="rId44"/>
    <p:sldId id="585" r:id="rId45"/>
    <p:sldId id="524" r:id="rId46"/>
    <p:sldId id="587" r:id="rId47"/>
    <p:sldId id="525" r:id="rId48"/>
    <p:sldId id="588" r:id="rId49"/>
    <p:sldId id="589" r:id="rId50"/>
    <p:sldId id="590" r:id="rId51"/>
    <p:sldId id="591" r:id="rId52"/>
    <p:sldId id="592" r:id="rId53"/>
    <p:sldId id="593" r:id="rId54"/>
    <p:sldId id="594" r:id="rId55"/>
    <p:sldId id="621" r:id="rId56"/>
    <p:sldId id="622" r:id="rId57"/>
    <p:sldId id="527" r:id="rId58"/>
    <p:sldId id="624" r:id="rId59"/>
    <p:sldId id="552" r:id="rId60"/>
    <p:sldId id="399" r:id="rId61"/>
  </p:sldIdLst>
  <p:sldSz cx="12192000" cy="6858000"/>
  <p:notesSz cx="6858000" cy="9144000"/>
  <p:custDataLst>
    <p:tags r:id="rId66"/>
  </p:custDataLst>
  <p:defaultTextStyle>
    <a:defPPr>
      <a:defRPr lang="en-US"/>
    </a:defPPr>
    <a:lvl1pPr marL="0" lvl="0"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作者" initials="作"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5B9BD9"/>
    <a:srgbClr val="2F75B4"/>
    <a:srgbClr val="91CEE2"/>
    <a:srgbClr val="99C1E4"/>
    <a:srgbClr val="FFFFFF"/>
    <a:srgbClr val="E6F2FB"/>
    <a:srgbClr val="D3ECF1"/>
    <a:srgbClr val="175094"/>
    <a:srgbClr val="7AAEDC"/>
    <a:srgbClr val="F2F6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339"/>
    <p:restoredTop sz="94660"/>
  </p:normalViewPr>
  <p:slideViewPr>
    <p:cSldViewPr showGuides="1">
      <p:cViewPr>
        <p:scale>
          <a:sx n="100" d="100"/>
          <a:sy n="100" d="100"/>
        </p:scale>
        <p:origin x="-894" y="-306"/>
      </p:cViewPr>
      <p:guideLst>
        <p:guide orient="horz" pos="2132"/>
        <p:guide pos="3826"/>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2.xml"/><Relationship Id="rId8" Type="http://schemas.openxmlformats.org/officeDocument/2006/relationships/notesMaster" Target="notesMasters/notesMaster1.xml"/><Relationship Id="rId7" Type="http://schemas.openxmlformats.org/officeDocument/2006/relationships/slide" Target="slides/slide1.xml"/><Relationship Id="rId66" Type="http://schemas.openxmlformats.org/officeDocument/2006/relationships/tags" Target="tags/tag988.xml"/><Relationship Id="rId65" Type="http://schemas.openxmlformats.org/officeDocument/2006/relationships/commentAuthors" Target="commentAuthors.xml"/><Relationship Id="rId64" Type="http://schemas.openxmlformats.org/officeDocument/2006/relationships/tableStyles" Target="tableStyles.xml"/><Relationship Id="rId63" Type="http://schemas.openxmlformats.org/officeDocument/2006/relationships/viewProps" Target="viewProps.xml"/><Relationship Id="rId62" Type="http://schemas.openxmlformats.org/officeDocument/2006/relationships/presProps" Target="presProps.xml"/><Relationship Id="rId61" Type="http://schemas.openxmlformats.org/officeDocument/2006/relationships/slide" Target="slides/slide54.xml"/><Relationship Id="rId60" Type="http://schemas.openxmlformats.org/officeDocument/2006/relationships/slide" Target="slides/slide53.xml"/><Relationship Id="rId6" Type="http://schemas.openxmlformats.org/officeDocument/2006/relationships/slideMaster" Target="slideMasters/slideMaster5.xml"/><Relationship Id="rId59" Type="http://schemas.openxmlformats.org/officeDocument/2006/relationships/slide" Target="slides/slide52.xml"/><Relationship Id="rId58" Type="http://schemas.openxmlformats.org/officeDocument/2006/relationships/slide" Target="slides/slide51.xml"/><Relationship Id="rId57" Type="http://schemas.openxmlformats.org/officeDocument/2006/relationships/slide" Target="slides/slide50.xml"/><Relationship Id="rId56" Type="http://schemas.openxmlformats.org/officeDocument/2006/relationships/slide" Target="slides/slide49.xml"/><Relationship Id="rId55" Type="http://schemas.openxmlformats.org/officeDocument/2006/relationships/slide" Target="slides/slide48.xml"/><Relationship Id="rId54" Type="http://schemas.openxmlformats.org/officeDocument/2006/relationships/slide" Target="slides/slide47.xml"/><Relationship Id="rId53" Type="http://schemas.openxmlformats.org/officeDocument/2006/relationships/slide" Target="slides/slide46.xml"/><Relationship Id="rId52" Type="http://schemas.openxmlformats.org/officeDocument/2006/relationships/slide" Target="slides/slide45.xml"/><Relationship Id="rId51" Type="http://schemas.openxmlformats.org/officeDocument/2006/relationships/slide" Target="slides/slide44.xml"/><Relationship Id="rId50" Type="http://schemas.openxmlformats.org/officeDocument/2006/relationships/slide" Target="slides/slide43.xml"/><Relationship Id="rId5" Type="http://schemas.openxmlformats.org/officeDocument/2006/relationships/slideMaster" Target="slideMasters/slideMaster4.xml"/><Relationship Id="rId49" Type="http://schemas.openxmlformats.org/officeDocument/2006/relationships/slide" Target="slides/slide42.xml"/><Relationship Id="rId48" Type="http://schemas.openxmlformats.org/officeDocument/2006/relationships/slide" Target="slides/slide41.xml"/><Relationship Id="rId47" Type="http://schemas.openxmlformats.org/officeDocument/2006/relationships/slide" Target="slides/slide40.xml"/><Relationship Id="rId46" Type="http://schemas.openxmlformats.org/officeDocument/2006/relationships/slide" Target="slides/slide39.xml"/><Relationship Id="rId45" Type="http://schemas.openxmlformats.org/officeDocument/2006/relationships/slide" Target="slides/slide38.xml"/><Relationship Id="rId44" Type="http://schemas.openxmlformats.org/officeDocument/2006/relationships/slide" Target="slides/slide37.xml"/><Relationship Id="rId43" Type="http://schemas.openxmlformats.org/officeDocument/2006/relationships/slide" Target="slides/slide36.xml"/><Relationship Id="rId42" Type="http://schemas.openxmlformats.org/officeDocument/2006/relationships/slide" Target="slides/slide35.xml"/><Relationship Id="rId41" Type="http://schemas.openxmlformats.org/officeDocument/2006/relationships/slide" Target="slides/slide34.xml"/><Relationship Id="rId40" Type="http://schemas.openxmlformats.org/officeDocument/2006/relationships/slide" Target="slides/slide33.xml"/><Relationship Id="rId4" Type="http://schemas.openxmlformats.org/officeDocument/2006/relationships/slideMaster" Target="slideMasters/slideMaster3.xml"/><Relationship Id="rId39" Type="http://schemas.openxmlformats.org/officeDocument/2006/relationships/slide" Target="slides/slide32.xml"/><Relationship Id="rId38" Type="http://schemas.openxmlformats.org/officeDocument/2006/relationships/slide" Target="slides/slide31.xml"/><Relationship Id="rId37" Type="http://schemas.openxmlformats.org/officeDocument/2006/relationships/slide" Target="slides/slide30.xml"/><Relationship Id="rId36" Type="http://schemas.openxmlformats.org/officeDocument/2006/relationships/slide" Target="slides/slide29.xml"/><Relationship Id="rId35" Type="http://schemas.openxmlformats.org/officeDocument/2006/relationships/slide" Target="slides/slide28.xml"/><Relationship Id="rId34" Type="http://schemas.openxmlformats.org/officeDocument/2006/relationships/slide" Target="slides/slide27.xml"/><Relationship Id="rId33" Type="http://schemas.openxmlformats.org/officeDocument/2006/relationships/slide" Target="slides/slide26.xml"/><Relationship Id="rId32" Type="http://schemas.openxmlformats.org/officeDocument/2006/relationships/slide" Target="slides/slide25.xml"/><Relationship Id="rId31" Type="http://schemas.openxmlformats.org/officeDocument/2006/relationships/slide" Target="slides/slide24.xml"/><Relationship Id="rId30" Type="http://schemas.openxmlformats.org/officeDocument/2006/relationships/slide" Target="slides/slide23.xml"/><Relationship Id="rId3" Type="http://schemas.openxmlformats.org/officeDocument/2006/relationships/slideMaster" Target="slideMasters/slideMaster2.xml"/><Relationship Id="rId29" Type="http://schemas.openxmlformats.org/officeDocument/2006/relationships/slide" Target="slides/slide22.xml"/><Relationship Id="rId28" Type="http://schemas.openxmlformats.org/officeDocument/2006/relationships/slide" Target="slides/slide21.xml"/><Relationship Id="rId27" Type="http://schemas.openxmlformats.org/officeDocument/2006/relationships/slide" Target="slides/slide20.xml"/><Relationship Id="rId26" Type="http://schemas.openxmlformats.org/officeDocument/2006/relationships/slide" Target="slides/slide19.xml"/><Relationship Id="rId25" Type="http://schemas.openxmlformats.org/officeDocument/2006/relationships/slide" Target="slides/slide18.xml"/><Relationship Id="rId24" Type="http://schemas.openxmlformats.org/officeDocument/2006/relationships/slide" Target="slides/slide17.xml"/><Relationship Id="rId23" Type="http://schemas.openxmlformats.org/officeDocument/2006/relationships/slide" Target="slides/slide16.xml"/><Relationship Id="rId22" Type="http://schemas.openxmlformats.org/officeDocument/2006/relationships/slide" Target="slides/slide15.xml"/><Relationship Id="rId21" Type="http://schemas.openxmlformats.org/officeDocument/2006/relationships/slide" Target="slides/slide14.xml"/><Relationship Id="rId20" Type="http://schemas.openxmlformats.org/officeDocument/2006/relationships/slide" Target="slides/slide13.xml"/><Relationship Id="rId2" Type="http://schemas.openxmlformats.org/officeDocument/2006/relationships/theme" Target="theme/theme1.xml"/><Relationship Id="rId19" Type="http://schemas.openxmlformats.org/officeDocument/2006/relationships/slide" Target="slides/slide12.xml"/><Relationship Id="rId18" Type="http://schemas.openxmlformats.org/officeDocument/2006/relationships/slide" Target="slides/slide11.xml"/><Relationship Id="rId17" Type="http://schemas.openxmlformats.org/officeDocument/2006/relationships/slide" Target="slides/slide10.xml"/><Relationship Id="rId16" Type="http://schemas.openxmlformats.org/officeDocument/2006/relationships/slide" Target="slides/slide9.xml"/><Relationship Id="rId15" Type="http://schemas.openxmlformats.org/officeDocument/2006/relationships/slide" Target="slides/slide8.xml"/><Relationship Id="rId14" Type="http://schemas.openxmlformats.org/officeDocument/2006/relationships/slide" Target="slides/slide7.xml"/><Relationship Id="rId13" Type="http://schemas.openxmlformats.org/officeDocument/2006/relationships/slide" Target="slides/slide6.xml"/><Relationship Id="rId12" Type="http://schemas.openxmlformats.org/officeDocument/2006/relationships/slide" Target="slides/slide5.xml"/><Relationship Id="rId11" Type="http://schemas.openxmlformats.org/officeDocument/2006/relationships/slide" Target="slides/slide4.xml"/><Relationship Id="rId10" Type="http://schemas.openxmlformats.org/officeDocument/2006/relationships/slide" Target="slides/slide3.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6386" name="Rectangle 2"/>
          <p:cNvSpPr>
            <a:spLocks noGrp="1"/>
          </p:cNvSpPr>
          <p:nvPr>
            <p:ph type="hdr" sz="quarter"/>
          </p:nvPr>
        </p:nvSpPr>
        <p:spPr>
          <a:xfrm>
            <a:off x="0" y="0"/>
            <a:ext cx="2971800" cy="457200"/>
          </a:xfrm>
          <a:prstGeom prst="rect">
            <a:avLst/>
          </a:prstGeom>
          <a:noFill/>
          <a:ln w="9525">
            <a:noFill/>
          </a:ln>
        </p:spPr>
        <p:txBody>
          <a:bodyPr/>
          <a:p>
            <a:pPr lvl="0" fontAlgn="base"/>
            <a:endParaRPr lang="zh-CN" altLang="en-US" sz="1200" b="0" strike="noStrike" noProof="1" dirty="0"/>
          </a:p>
        </p:txBody>
      </p:sp>
      <p:sp>
        <p:nvSpPr>
          <p:cNvPr id="16387" name="Rectangle 3"/>
          <p:cNvSpPr>
            <a:spLocks noGrp="1"/>
          </p:cNvSpPr>
          <p:nvPr>
            <p:ph type="dt" idx="1"/>
          </p:nvPr>
        </p:nvSpPr>
        <p:spPr>
          <a:xfrm>
            <a:off x="3884613" y="0"/>
            <a:ext cx="2971800" cy="457200"/>
          </a:xfrm>
          <a:prstGeom prst="rect">
            <a:avLst/>
          </a:prstGeom>
          <a:noFill/>
          <a:ln w="9525">
            <a:noFill/>
          </a:ln>
        </p:spPr>
        <p:txBody>
          <a:bodyPr/>
          <a:p>
            <a:pPr lvl="0" algn="r" fontAlgn="base"/>
            <a:endParaRPr lang="en-US" altLang="zh-CN" sz="1200" b="0" strike="noStrike" noProof="1" dirty="0"/>
          </a:p>
        </p:txBody>
      </p:sp>
      <p:sp>
        <p:nvSpPr>
          <p:cNvPr id="65540" name="Rectangle 4"/>
          <p:cNvSpPr>
            <a:spLocks noGrp="1" noRot="1" noChangeAspect="1" noTextEdit="1"/>
          </p:cNvSpPr>
          <p:nvPr>
            <p:ph type="sldImg"/>
          </p:nvPr>
        </p:nvSpPr>
        <p:spPr>
          <a:xfrm>
            <a:off x="381000" y="685800"/>
            <a:ext cx="6096000" cy="3429000"/>
          </a:xfrm>
          <a:prstGeom prst="rect">
            <a:avLst/>
          </a:prstGeom>
          <a:noFill/>
          <a:ln w="9525" cap="flat" cmpd="sng">
            <a:solidFill>
              <a:srgbClr val="000000"/>
            </a:solidFill>
            <a:prstDash val="solid"/>
            <a:miter/>
            <a:headEnd type="none" w="med" len="med"/>
            <a:tailEnd type="none" w="med" len="med"/>
          </a:ln>
        </p:spPr>
      </p:sp>
      <p:sp>
        <p:nvSpPr>
          <p:cNvPr id="65541" name="Rectangle 5"/>
          <p:cNvSpPr>
            <a:spLocks noGrp="1"/>
          </p:cNvSpPr>
          <p:nvPr>
            <p:ph type="body" sz="quarter"/>
          </p:nvPr>
        </p:nvSpPr>
        <p:spPr>
          <a:xfrm>
            <a:off x="685800" y="4343400"/>
            <a:ext cx="5486400" cy="4114800"/>
          </a:xfrm>
          <a:prstGeom prst="rect">
            <a:avLst/>
          </a:prstGeom>
          <a:noFill/>
          <a:ln w="9525">
            <a:noFill/>
          </a:ln>
        </p:spPr>
        <p:txBody>
          <a:bodyPr anchor="t" anchorCtr="0"/>
          <a:p>
            <a:pPr lvl="0"/>
            <a:r>
              <a:rPr lang="en-US" altLang="zh-CN" dirty="0"/>
              <a:t>Click to edit Master text styles</a:t>
            </a:r>
            <a:endParaRPr lang="en-US" altLang="zh-CN" dirty="0"/>
          </a:p>
          <a:p>
            <a:pPr lvl="1" indent="0"/>
            <a:r>
              <a:rPr lang="en-US" altLang="zh-CN" dirty="0"/>
              <a:t>Second level</a:t>
            </a:r>
            <a:endParaRPr lang="en-US" altLang="zh-CN" dirty="0"/>
          </a:p>
          <a:p>
            <a:pPr lvl="2" indent="0"/>
            <a:r>
              <a:rPr lang="en-US" altLang="zh-CN" dirty="0"/>
              <a:t>Third level</a:t>
            </a:r>
            <a:endParaRPr lang="en-US" altLang="zh-CN" dirty="0"/>
          </a:p>
          <a:p>
            <a:pPr lvl="3" indent="0"/>
            <a:r>
              <a:rPr lang="en-US" altLang="zh-CN" dirty="0"/>
              <a:t>Fourth level</a:t>
            </a:r>
            <a:endParaRPr lang="en-US" altLang="zh-CN" dirty="0"/>
          </a:p>
          <a:p>
            <a:pPr lvl="4" indent="0"/>
            <a:r>
              <a:rPr lang="en-US" altLang="zh-CN" dirty="0"/>
              <a:t>Fifth level</a:t>
            </a:r>
            <a:endParaRPr lang="en-US" altLang="zh-CN" dirty="0"/>
          </a:p>
        </p:txBody>
      </p:sp>
      <p:sp>
        <p:nvSpPr>
          <p:cNvPr id="16390" name="Rectangle 6"/>
          <p:cNvSpPr>
            <a:spLocks noGrp="1"/>
          </p:cNvSpPr>
          <p:nvPr>
            <p:ph type="ftr" sz="quarter" idx="4"/>
          </p:nvPr>
        </p:nvSpPr>
        <p:spPr>
          <a:xfrm>
            <a:off x="0" y="8685213"/>
            <a:ext cx="2971800" cy="457200"/>
          </a:xfrm>
          <a:prstGeom prst="rect">
            <a:avLst/>
          </a:prstGeom>
          <a:noFill/>
          <a:ln w="9525">
            <a:noFill/>
          </a:ln>
        </p:spPr>
        <p:txBody>
          <a:bodyPr anchor="b"/>
          <a:p>
            <a:pPr lvl="0" fontAlgn="base"/>
            <a:endParaRPr lang="en-US" altLang="zh-CN" sz="1200" b="0" strike="noStrike" noProof="1" dirty="0"/>
          </a:p>
        </p:txBody>
      </p:sp>
      <p:sp>
        <p:nvSpPr>
          <p:cNvPr id="16391" name="Rectangle 7"/>
          <p:cNvSpPr>
            <a:spLocks noGrp="1"/>
          </p:cNvSpPr>
          <p:nvPr>
            <p:ph type="sldNum" sz="quarter" idx="5"/>
          </p:nvPr>
        </p:nvSpPr>
        <p:spPr>
          <a:xfrm>
            <a:off x="3884613" y="8685213"/>
            <a:ext cx="2971800" cy="457200"/>
          </a:xfrm>
          <a:prstGeom prst="rect">
            <a:avLst/>
          </a:prstGeom>
          <a:noFill/>
          <a:ln w="9525">
            <a:noFill/>
          </a:ln>
        </p:spPr>
        <p:txBody>
          <a:bodyPr anchor="b"/>
          <a:p>
            <a:pPr lvl="0" algn="r" fontAlgn="base"/>
            <a:fld id="{9A0DB2DC-4C9A-4742-B13C-FB6460FD3503}" type="slidenum">
              <a:rPr lang="zh-CN" altLang="en-US" sz="1200" b="0" strike="noStrike" noProof="1" dirty="0">
                <a:latin typeface="Arial" panose="020B0604020202020204" pitchFamily="34" charset="0"/>
                <a:ea typeface="宋体" panose="02010600030101010101" pitchFamily="2" charset="-122"/>
                <a:cs typeface="+mn-cs"/>
              </a:rPr>
            </a:fld>
            <a:endParaRPr lang="zh-CN" altLang="en-US" sz="1200" b="0" strike="noStrike" noProof="1"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宋体" panose="02010600030101010101" pitchFamily="2" charset="-122"/>
      </a:defRPr>
    </a:lvl1pPr>
    <a:lvl2pPr marL="4572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5" name="幻灯片图像占位符 1"/>
          <p:cNvSpPr>
            <a:spLocks noGrp="1" noRot="1" noChangeAspect="1" noTextEdit="1"/>
          </p:cNvSpPr>
          <p:nvPr>
            <p:ph type="sldImg"/>
          </p:nvPr>
        </p:nvSpPr>
        <p:spPr/>
      </p:sp>
      <p:sp>
        <p:nvSpPr>
          <p:cNvPr id="67586" name="备注占位符 2"/>
          <p:cNvSpPr>
            <a:spLocks noGrp="1"/>
          </p:cNvSpPr>
          <p:nvPr>
            <p:ph type="body"/>
          </p:nvPr>
        </p:nvSpPr>
        <p:spPr/>
        <p:txBody>
          <a:bodyPr anchor="t" anchorCtr="0"/>
          <a:p>
            <a:pPr lvl="0"/>
            <a:endParaRPr lang="zh-CN" altLang="en-US"/>
          </a:p>
        </p:txBody>
      </p:sp>
      <p:sp>
        <p:nvSpPr>
          <p:cNvPr id="67587"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3" name="幻灯片图像占位符 1"/>
          <p:cNvSpPr>
            <a:spLocks noGrp="1" noRot="1" noChangeAspect="1" noTextEdit="1"/>
          </p:cNvSpPr>
          <p:nvPr>
            <p:ph type="sldImg"/>
          </p:nvPr>
        </p:nvSpPr>
        <p:spPr/>
      </p:sp>
      <p:sp>
        <p:nvSpPr>
          <p:cNvPr id="69634" name="备注占位符 2"/>
          <p:cNvSpPr>
            <a:spLocks noGrp="1"/>
          </p:cNvSpPr>
          <p:nvPr>
            <p:ph type="body"/>
          </p:nvPr>
        </p:nvSpPr>
        <p:spPr/>
        <p:txBody>
          <a:bodyPr anchor="t" anchorCtr="0"/>
          <a:p>
            <a:pPr lvl="0"/>
            <a:endParaRPr lang="zh-CN" altLang="en-US"/>
          </a:p>
        </p:txBody>
      </p:sp>
      <p:sp>
        <p:nvSpPr>
          <p:cNvPr id="6963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noTextEdit="1"/>
          </p:cNvSpPr>
          <p:nvPr>
            <p:ph type="sldImg"/>
          </p:nvPr>
        </p:nvSpPr>
        <p:spPr/>
      </p:sp>
      <p:sp>
        <p:nvSpPr>
          <p:cNvPr id="74754" name="备注占位符 2"/>
          <p:cNvSpPr>
            <a:spLocks noGrp="1"/>
          </p:cNvSpPr>
          <p:nvPr>
            <p:ph type="body"/>
          </p:nvPr>
        </p:nvSpPr>
        <p:spPr/>
        <p:txBody>
          <a:bodyPr anchor="t" anchorCtr="0"/>
          <a:p>
            <a:pPr lvl="0"/>
            <a:endParaRPr lang="zh-CN" altLang="en-US"/>
          </a:p>
        </p:txBody>
      </p:sp>
      <p:sp>
        <p:nvSpPr>
          <p:cNvPr id="7475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noTextEdit="1"/>
          </p:cNvSpPr>
          <p:nvPr>
            <p:ph type="sldImg"/>
          </p:nvPr>
        </p:nvSpPr>
        <p:spPr/>
      </p:sp>
      <p:sp>
        <p:nvSpPr>
          <p:cNvPr id="74754" name="备注占位符 2"/>
          <p:cNvSpPr>
            <a:spLocks noGrp="1"/>
          </p:cNvSpPr>
          <p:nvPr>
            <p:ph type="body"/>
          </p:nvPr>
        </p:nvSpPr>
        <p:spPr/>
        <p:txBody>
          <a:bodyPr anchor="t" anchorCtr="0"/>
          <a:p>
            <a:pPr lvl="0"/>
            <a:endParaRPr lang="zh-CN" altLang="en-US"/>
          </a:p>
        </p:txBody>
      </p:sp>
      <p:sp>
        <p:nvSpPr>
          <p:cNvPr id="7475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noTextEdit="1"/>
          </p:cNvSpPr>
          <p:nvPr>
            <p:ph type="sldImg"/>
          </p:nvPr>
        </p:nvSpPr>
        <p:spPr/>
      </p:sp>
      <p:sp>
        <p:nvSpPr>
          <p:cNvPr id="74754" name="备注占位符 2"/>
          <p:cNvSpPr>
            <a:spLocks noGrp="1"/>
          </p:cNvSpPr>
          <p:nvPr>
            <p:ph type="body"/>
          </p:nvPr>
        </p:nvSpPr>
        <p:spPr/>
        <p:txBody>
          <a:bodyPr anchor="t" anchorCtr="0"/>
          <a:p>
            <a:pPr lvl="0"/>
            <a:endParaRPr lang="zh-CN" altLang="en-US"/>
          </a:p>
        </p:txBody>
      </p:sp>
      <p:sp>
        <p:nvSpPr>
          <p:cNvPr id="7475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noTextEdit="1"/>
          </p:cNvSpPr>
          <p:nvPr>
            <p:ph type="sldImg"/>
          </p:nvPr>
        </p:nvSpPr>
        <p:spPr/>
      </p:sp>
      <p:sp>
        <p:nvSpPr>
          <p:cNvPr id="74754" name="备注占位符 2"/>
          <p:cNvSpPr>
            <a:spLocks noGrp="1"/>
          </p:cNvSpPr>
          <p:nvPr>
            <p:ph type="body"/>
          </p:nvPr>
        </p:nvSpPr>
        <p:spPr/>
        <p:txBody>
          <a:bodyPr anchor="t" anchorCtr="0"/>
          <a:p>
            <a:pPr lvl="0"/>
            <a:endParaRPr lang="zh-CN" altLang="en-US"/>
          </a:p>
        </p:txBody>
      </p:sp>
      <p:sp>
        <p:nvSpPr>
          <p:cNvPr id="7475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6977" name="幻灯片图像占位符 1"/>
          <p:cNvSpPr>
            <a:spLocks noGrp="1" noRot="1" noChangeAspect="1" noTextEdit="1"/>
          </p:cNvSpPr>
          <p:nvPr>
            <p:ph type="sldImg"/>
          </p:nvPr>
        </p:nvSpPr>
        <p:spPr/>
      </p:sp>
      <p:sp>
        <p:nvSpPr>
          <p:cNvPr id="126978" name="备注占位符 2"/>
          <p:cNvSpPr>
            <a:spLocks noGrp="1"/>
          </p:cNvSpPr>
          <p:nvPr>
            <p:ph type="body"/>
          </p:nvPr>
        </p:nvSpPr>
        <p:spPr/>
        <p:txBody>
          <a:bodyPr anchor="t" anchorCtr="0"/>
          <a:p>
            <a:pPr lvl="0"/>
            <a:endParaRPr lang="zh-CN" altLang="en-US"/>
          </a:p>
        </p:txBody>
      </p:sp>
      <p:sp>
        <p:nvSpPr>
          <p:cNvPr id="126979"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5.xml"/><Relationship Id="rId7" Type="http://schemas.openxmlformats.org/officeDocument/2006/relationships/image" Target="../media/image2.png"/><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1.png"/><Relationship Id="rId2" Type="http://schemas.openxmlformats.org/officeDocument/2006/relationships/tags" Target="../tags/tag1.xml"/><Relationship Id="rId14" Type="http://schemas.openxmlformats.org/officeDocument/2006/relationships/tags" Target="../tags/tag9.xml"/><Relationship Id="rId13" Type="http://schemas.openxmlformats.org/officeDocument/2006/relationships/tags" Target="../tags/tag8.xml"/><Relationship Id="rId12" Type="http://schemas.openxmlformats.org/officeDocument/2006/relationships/tags" Target="../tags/tag7.xml"/><Relationship Id="rId11" Type="http://schemas.openxmlformats.org/officeDocument/2006/relationships/image" Target="../media/image4.png"/><Relationship Id="rId10" Type="http://schemas.openxmlformats.org/officeDocument/2006/relationships/tags" Target="../tags/tag6.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68.xml"/><Relationship Id="rId7" Type="http://schemas.openxmlformats.org/officeDocument/2006/relationships/image" Target="../media/image7.emf"/><Relationship Id="rId6" Type="http://schemas.openxmlformats.org/officeDocument/2006/relationships/tags" Target="../tags/tag67.xml"/><Relationship Id="rId5" Type="http://schemas.openxmlformats.org/officeDocument/2006/relationships/image" Target="../media/image6.emf"/><Relationship Id="rId4" Type="http://schemas.openxmlformats.org/officeDocument/2006/relationships/tags" Target="../tags/tag66.xml"/><Relationship Id="rId3" Type="http://schemas.openxmlformats.org/officeDocument/2006/relationships/image" Target="../media/image5.png"/><Relationship Id="rId2" Type="http://schemas.openxmlformats.org/officeDocument/2006/relationships/tags" Target="../tags/tag65.xml"/><Relationship Id="rId14" Type="http://schemas.openxmlformats.org/officeDocument/2006/relationships/tags" Target="../tags/tag72.xml"/><Relationship Id="rId13" Type="http://schemas.openxmlformats.org/officeDocument/2006/relationships/tags" Target="../tags/tag71.xml"/><Relationship Id="rId12" Type="http://schemas.openxmlformats.org/officeDocument/2006/relationships/tags" Target="../tags/tag70.xml"/><Relationship Id="rId11" Type="http://schemas.openxmlformats.org/officeDocument/2006/relationships/image" Target="../media/image9.emf"/><Relationship Id="rId10" Type="http://schemas.openxmlformats.org/officeDocument/2006/relationships/tags" Target="../tags/tag69.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image" Target="../media/image1.png"/><Relationship Id="rId6" Type="http://schemas.openxmlformats.org/officeDocument/2006/relationships/tags" Target="../tags/tag75.xml"/><Relationship Id="rId5" Type="http://schemas.openxmlformats.org/officeDocument/2006/relationships/image" Target="../media/image14.png"/><Relationship Id="rId4" Type="http://schemas.openxmlformats.org/officeDocument/2006/relationships/tags" Target="../tags/tag74.xml"/><Relationship Id="rId3" Type="http://schemas.openxmlformats.org/officeDocument/2006/relationships/image" Target="../media/image13.png"/><Relationship Id="rId2" Type="http://schemas.openxmlformats.org/officeDocument/2006/relationships/tags" Target="../tags/tag73.xml"/><Relationship Id="rId19" Type="http://schemas.openxmlformats.org/officeDocument/2006/relationships/tags" Target="../tags/tag84.xml"/><Relationship Id="rId18" Type="http://schemas.openxmlformats.org/officeDocument/2006/relationships/tags" Target="../tags/tag83.xml"/><Relationship Id="rId17" Type="http://schemas.openxmlformats.org/officeDocument/2006/relationships/tags" Target="../tags/tag82.xml"/><Relationship Id="rId16" Type="http://schemas.openxmlformats.org/officeDocument/2006/relationships/tags" Target="../tags/tag81.xml"/><Relationship Id="rId15" Type="http://schemas.openxmlformats.org/officeDocument/2006/relationships/tags" Target="../tags/tag80.xml"/><Relationship Id="rId14" Type="http://schemas.openxmlformats.org/officeDocument/2006/relationships/image" Target="../media/image2.png"/><Relationship Id="rId13" Type="http://schemas.openxmlformats.org/officeDocument/2006/relationships/tags" Target="../tags/tag79.xml"/><Relationship Id="rId12" Type="http://schemas.openxmlformats.org/officeDocument/2006/relationships/image" Target="../media/image16.png"/><Relationship Id="rId11" Type="http://schemas.openxmlformats.org/officeDocument/2006/relationships/tags" Target="../tags/tag78.xml"/><Relationship Id="rId10" Type="http://schemas.openxmlformats.org/officeDocument/2006/relationships/image" Target="../media/image1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95.xml"/><Relationship Id="rId7" Type="http://schemas.openxmlformats.org/officeDocument/2006/relationships/image" Target="../media/image2.png"/><Relationship Id="rId6" Type="http://schemas.openxmlformats.org/officeDocument/2006/relationships/tags" Target="../tags/tag94.xml"/><Relationship Id="rId5" Type="http://schemas.openxmlformats.org/officeDocument/2006/relationships/tags" Target="../tags/tag93.xml"/><Relationship Id="rId4" Type="http://schemas.openxmlformats.org/officeDocument/2006/relationships/tags" Target="../tags/tag92.xml"/><Relationship Id="rId3" Type="http://schemas.openxmlformats.org/officeDocument/2006/relationships/image" Target="../media/image1.png"/><Relationship Id="rId2" Type="http://schemas.openxmlformats.org/officeDocument/2006/relationships/tags" Target="../tags/tag91.xml"/><Relationship Id="rId14" Type="http://schemas.openxmlformats.org/officeDocument/2006/relationships/tags" Target="../tags/tag99.xml"/><Relationship Id="rId13" Type="http://schemas.openxmlformats.org/officeDocument/2006/relationships/tags" Target="../tags/tag98.xml"/><Relationship Id="rId12" Type="http://schemas.openxmlformats.org/officeDocument/2006/relationships/tags" Target="../tags/tag97.xml"/><Relationship Id="rId11" Type="http://schemas.openxmlformats.org/officeDocument/2006/relationships/image" Target="../media/image4.png"/><Relationship Id="rId10" Type="http://schemas.openxmlformats.org/officeDocument/2006/relationships/tags" Target="../tags/tag96.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03.xml"/><Relationship Id="rId7" Type="http://schemas.openxmlformats.org/officeDocument/2006/relationships/image" Target="../media/image7.emf"/><Relationship Id="rId6" Type="http://schemas.openxmlformats.org/officeDocument/2006/relationships/tags" Target="../tags/tag102.xml"/><Relationship Id="rId5" Type="http://schemas.openxmlformats.org/officeDocument/2006/relationships/image" Target="../media/image6.emf"/><Relationship Id="rId4" Type="http://schemas.openxmlformats.org/officeDocument/2006/relationships/tags" Target="../tags/tag101.xml"/><Relationship Id="rId3" Type="http://schemas.openxmlformats.org/officeDocument/2006/relationships/image" Target="../media/image5.png"/><Relationship Id="rId2" Type="http://schemas.openxmlformats.org/officeDocument/2006/relationships/tags" Target="../tags/tag100.xml"/><Relationship Id="rId14" Type="http://schemas.openxmlformats.org/officeDocument/2006/relationships/tags" Target="../tags/tag107.xml"/><Relationship Id="rId13" Type="http://schemas.openxmlformats.org/officeDocument/2006/relationships/tags" Target="../tags/tag106.xml"/><Relationship Id="rId12" Type="http://schemas.openxmlformats.org/officeDocument/2006/relationships/tags" Target="../tags/tag105.xml"/><Relationship Id="rId11" Type="http://schemas.openxmlformats.org/officeDocument/2006/relationships/image" Target="../media/image9.emf"/><Relationship Id="rId10" Type="http://schemas.openxmlformats.org/officeDocument/2006/relationships/tags" Target="../tags/tag104.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112.xml"/><Relationship Id="rId8" Type="http://schemas.openxmlformats.org/officeDocument/2006/relationships/image" Target="../media/image11.png"/><Relationship Id="rId7" Type="http://schemas.openxmlformats.org/officeDocument/2006/relationships/tags" Target="../tags/tag111.xml"/><Relationship Id="rId6" Type="http://schemas.openxmlformats.org/officeDocument/2006/relationships/image" Target="../media/image10.png"/><Relationship Id="rId5" Type="http://schemas.openxmlformats.org/officeDocument/2006/relationships/tags" Target="../tags/tag110.xml"/><Relationship Id="rId4" Type="http://schemas.openxmlformats.org/officeDocument/2006/relationships/tags" Target="../tags/tag109.xml"/><Relationship Id="rId3" Type="http://schemas.openxmlformats.org/officeDocument/2006/relationships/image" Target="../media/image2.png"/><Relationship Id="rId2" Type="http://schemas.openxmlformats.org/officeDocument/2006/relationships/tags" Target="../tags/tag108.xml"/><Relationship Id="rId11" Type="http://schemas.openxmlformats.org/officeDocument/2006/relationships/tags" Target="../tags/tag114.xml"/><Relationship Id="rId10" Type="http://schemas.openxmlformats.org/officeDocument/2006/relationships/tags" Target="../tags/tag113.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18.xml"/><Relationship Id="rId7" Type="http://schemas.openxmlformats.org/officeDocument/2006/relationships/image" Target="../media/image7.emf"/><Relationship Id="rId6" Type="http://schemas.openxmlformats.org/officeDocument/2006/relationships/tags" Target="../tags/tag117.xml"/><Relationship Id="rId5" Type="http://schemas.openxmlformats.org/officeDocument/2006/relationships/image" Target="../media/image6.emf"/><Relationship Id="rId4" Type="http://schemas.openxmlformats.org/officeDocument/2006/relationships/tags" Target="../tags/tag116.xml"/><Relationship Id="rId3" Type="http://schemas.openxmlformats.org/officeDocument/2006/relationships/image" Target="../media/image5.png"/><Relationship Id="rId2" Type="http://schemas.openxmlformats.org/officeDocument/2006/relationships/tags" Target="../tags/tag115.xml"/><Relationship Id="rId14" Type="http://schemas.openxmlformats.org/officeDocument/2006/relationships/tags" Target="../tags/tag122.xml"/><Relationship Id="rId13" Type="http://schemas.openxmlformats.org/officeDocument/2006/relationships/tags" Target="../tags/tag121.xml"/><Relationship Id="rId12" Type="http://schemas.openxmlformats.org/officeDocument/2006/relationships/tags" Target="../tags/tag120.xml"/><Relationship Id="rId11" Type="http://schemas.openxmlformats.org/officeDocument/2006/relationships/image" Target="../media/image9.emf"/><Relationship Id="rId10" Type="http://schemas.openxmlformats.org/officeDocument/2006/relationships/tags" Target="../tags/tag119.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26.xml"/><Relationship Id="rId7" Type="http://schemas.openxmlformats.org/officeDocument/2006/relationships/image" Target="../media/image7.emf"/><Relationship Id="rId6" Type="http://schemas.openxmlformats.org/officeDocument/2006/relationships/tags" Target="../tags/tag125.xml"/><Relationship Id="rId5" Type="http://schemas.openxmlformats.org/officeDocument/2006/relationships/image" Target="../media/image6.emf"/><Relationship Id="rId4" Type="http://schemas.openxmlformats.org/officeDocument/2006/relationships/tags" Target="../tags/tag124.xml"/><Relationship Id="rId3" Type="http://schemas.openxmlformats.org/officeDocument/2006/relationships/image" Target="../media/image12.png"/><Relationship Id="rId2" Type="http://schemas.openxmlformats.org/officeDocument/2006/relationships/tags" Target="../tags/tag123.xml"/><Relationship Id="rId14" Type="http://schemas.openxmlformats.org/officeDocument/2006/relationships/tags" Target="../tags/tag130.xml"/><Relationship Id="rId13" Type="http://schemas.openxmlformats.org/officeDocument/2006/relationships/tags" Target="../tags/tag129.xml"/><Relationship Id="rId12" Type="http://schemas.openxmlformats.org/officeDocument/2006/relationships/tags" Target="../tags/tag128.xml"/><Relationship Id="rId11" Type="http://schemas.openxmlformats.org/officeDocument/2006/relationships/image" Target="../media/image9.emf"/><Relationship Id="rId10" Type="http://schemas.openxmlformats.org/officeDocument/2006/relationships/tags" Target="../tags/tag127.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image" Target="../media/image9.emf"/><Relationship Id="rId6" Type="http://schemas.openxmlformats.org/officeDocument/2006/relationships/tags" Target="../tags/tag133.xml"/><Relationship Id="rId5" Type="http://schemas.openxmlformats.org/officeDocument/2006/relationships/image" Target="../media/image8.emf"/><Relationship Id="rId4" Type="http://schemas.openxmlformats.org/officeDocument/2006/relationships/tags" Target="../tags/tag132.xml"/><Relationship Id="rId3" Type="http://schemas.openxmlformats.org/officeDocument/2006/relationships/image" Target="../media/image12.png"/><Relationship Id="rId2" Type="http://schemas.openxmlformats.org/officeDocument/2006/relationships/tags" Target="../tags/tag13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37.xml"/><Relationship Id="rId7" Type="http://schemas.openxmlformats.org/officeDocument/2006/relationships/image" Target="../media/image7.emf"/><Relationship Id="rId6" Type="http://schemas.openxmlformats.org/officeDocument/2006/relationships/tags" Target="../tags/tag136.xml"/><Relationship Id="rId5" Type="http://schemas.openxmlformats.org/officeDocument/2006/relationships/image" Target="../media/image6.emf"/><Relationship Id="rId4" Type="http://schemas.openxmlformats.org/officeDocument/2006/relationships/tags" Target="../tags/tag135.xml"/><Relationship Id="rId3" Type="http://schemas.openxmlformats.org/officeDocument/2006/relationships/image" Target="../media/image5.png"/><Relationship Id="rId2" Type="http://schemas.openxmlformats.org/officeDocument/2006/relationships/tags" Target="../tags/tag134.xml"/><Relationship Id="rId11" Type="http://schemas.openxmlformats.org/officeDocument/2006/relationships/image" Target="../media/image9.emf"/><Relationship Id="rId10" Type="http://schemas.openxmlformats.org/officeDocument/2006/relationships/tags" Target="../tags/tag13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3.xml"/><Relationship Id="rId7" Type="http://schemas.openxmlformats.org/officeDocument/2006/relationships/image" Target="../media/image7.emf"/><Relationship Id="rId6" Type="http://schemas.openxmlformats.org/officeDocument/2006/relationships/tags" Target="../tags/tag12.xml"/><Relationship Id="rId5" Type="http://schemas.openxmlformats.org/officeDocument/2006/relationships/image" Target="../media/image6.emf"/><Relationship Id="rId4" Type="http://schemas.openxmlformats.org/officeDocument/2006/relationships/tags" Target="../tags/tag11.xml"/><Relationship Id="rId3" Type="http://schemas.openxmlformats.org/officeDocument/2006/relationships/image" Target="../media/image5.png"/><Relationship Id="rId2" Type="http://schemas.openxmlformats.org/officeDocument/2006/relationships/tags" Target="../tags/tag10.xml"/><Relationship Id="rId14" Type="http://schemas.openxmlformats.org/officeDocument/2006/relationships/tags" Target="../tags/tag17.xml"/><Relationship Id="rId13" Type="http://schemas.openxmlformats.org/officeDocument/2006/relationships/tags" Target="../tags/tag16.xml"/><Relationship Id="rId12" Type="http://schemas.openxmlformats.org/officeDocument/2006/relationships/tags" Target="../tags/tag15.xml"/><Relationship Id="rId11" Type="http://schemas.openxmlformats.org/officeDocument/2006/relationships/image" Target="../media/image9.emf"/><Relationship Id="rId10" Type="http://schemas.openxmlformats.org/officeDocument/2006/relationships/tags" Target="../tags/tag14.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42.xml"/><Relationship Id="rId7" Type="http://schemas.openxmlformats.org/officeDocument/2006/relationships/image" Target="../media/image7.emf"/><Relationship Id="rId6" Type="http://schemas.openxmlformats.org/officeDocument/2006/relationships/tags" Target="../tags/tag141.xml"/><Relationship Id="rId5" Type="http://schemas.openxmlformats.org/officeDocument/2006/relationships/image" Target="../media/image6.emf"/><Relationship Id="rId4" Type="http://schemas.openxmlformats.org/officeDocument/2006/relationships/tags" Target="../tags/tag140.xml"/><Relationship Id="rId3" Type="http://schemas.openxmlformats.org/officeDocument/2006/relationships/image" Target="../media/image5.png"/><Relationship Id="rId2" Type="http://schemas.openxmlformats.org/officeDocument/2006/relationships/tags" Target="../tags/tag139.xml"/><Relationship Id="rId14" Type="http://schemas.openxmlformats.org/officeDocument/2006/relationships/tags" Target="../tags/tag146.xml"/><Relationship Id="rId13" Type="http://schemas.openxmlformats.org/officeDocument/2006/relationships/tags" Target="../tags/tag145.xml"/><Relationship Id="rId12" Type="http://schemas.openxmlformats.org/officeDocument/2006/relationships/tags" Target="../tags/tag144.xml"/><Relationship Id="rId11" Type="http://schemas.openxmlformats.org/officeDocument/2006/relationships/image" Target="../media/image9.emf"/><Relationship Id="rId10" Type="http://schemas.openxmlformats.org/officeDocument/2006/relationships/tags" Target="../tags/tag143.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50.xml"/><Relationship Id="rId7" Type="http://schemas.openxmlformats.org/officeDocument/2006/relationships/image" Target="../media/image7.emf"/><Relationship Id="rId6" Type="http://schemas.openxmlformats.org/officeDocument/2006/relationships/tags" Target="../tags/tag149.xml"/><Relationship Id="rId5" Type="http://schemas.openxmlformats.org/officeDocument/2006/relationships/image" Target="../media/image6.emf"/><Relationship Id="rId4" Type="http://schemas.openxmlformats.org/officeDocument/2006/relationships/tags" Target="../tags/tag148.xml"/><Relationship Id="rId3" Type="http://schemas.openxmlformats.org/officeDocument/2006/relationships/image" Target="../media/image12.png"/><Relationship Id="rId2" Type="http://schemas.openxmlformats.org/officeDocument/2006/relationships/tags" Target="../tags/tag147.xml"/><Relationship Id="rId14" Type="http://schemas.openxmlformats.org/officeDocument/2006/relationships/tags" Target="../tags/tag154.xml"/><Relationship Id="rId13" Type="http://schemas.openxmlformats.org/officeDocument/2006/relationships/tags" Target="../tags/tag153.xml"/><Relationship Id="rId12" Type="http://schemas.openxmlformats.org/officeDocument/2006/relationships/tags" Target="../tags/tag152.xml"/><Relationship Id="rId11" Type="http://schemas.openxmlformats.org/officeDocument/2006/relationships/image" Target="../media/image9.emf"/><Relationship Id="rId10" Type="http://schemas.openxmlformats.org/officeDocument/2006/relationships/tags" Target="../tags/tag151.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58.xml"/><Relationship Id="rId7" Type="http://schemas.openxmlformats.org/officeDocument/2006/relationships/image" Target="../media/image7.emf"/><Relationship Id="rId6" Type="http://schemas.openxmlformats.org/officeDocument/2006/relationships/tags" Target="../tags/tag157.xml"/><Relationship Id="rId5" Type="http://schemas.openxmlformats.org/officeDocument/2006/relationships/image" Target="../media/image6.emf"/><Relationship Id="rId4" Type="http://schemas.openxmlformats.org/officeDocument/2006/relationships/tags" Target="../tags/tag156.xml"/><Relationship Id="rId3" Type="http://schemas.openxmlformats.org/officeDocument/2006/relationships/image" Target="../media/image5.png"/><Relationship Id="rId2" Type="http://schemas.openxmlformats.org/officeDocument/2006/relationships/tags" Target="../tags/tag155.xml"/><Relationship Id="rId14" Type="http://schemas.openxmlformats.org/officeDocument/2006/relationships/tags" Target="../tags/tag162.xml"/><Relationship Id="rId13" Type="http://schemas.openxmlformats.org/officeDocument/2006/relationships/tags" Target="../tags/tag161.xml"/><Relationship Id="rId12" Type="http://schemas.openxmlformats.org/officeDocument/2006/relationships/tags" Target="../tags/tag160.xml"/><Relationship Id="rId11" Type="http://schemas.openxmlformats.org/officeDocument/2006/relationships/image" Target="../media/image9.emf"/><Relationship Id="rId10" Type="http://schemas.openxmlformats.org/officeDocument/2006/relationships/tags" Target="../tags/tag159.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167.xml"/><Relationship Id="rId8" Type="http://schemas.openxmlformats.org/officeDocument/2006/relationships/tags" Target="../tags/tag166.xml"/><Relationship Id="rId7" Type="http://schemas.openxmlformats.org/officeDocument/2006/relationships/image" Target="../media/image1.png"/><Relationship Id="rId6" Type="http://schemas.openxmlformats.org/officeDocument/2006/relationships/tags" Target="../tags/tag165.xml"/><Relationship Id="rId5" Type="http://schemas.openxmlformats.org/officeDocument/2006/relationships/image" Target="../media/image14.png"/><Relationship Id="rId4" Type="http://schemas.openxmlformats.org/officeDocument/2006/relationships/tags" Target="../tags/tag164.xml"/><Relationship Id="rId3" Type="http://schemas.openxmlformats.org/officeDocument/2006/relationships/image" Target="../media/image13.png"/><Relationship Id="rId2" Type="http://schemas.openxmlformats.org/officeDocument/2006/relationships/tags" Target="../tags/tag163.xml"/><Relationship Id="rId19" Type="http://schemas.openxmlformats.org/officeDocument/2006/relationships/tags" Target="../tags/tag174.xml"/><Relationship Id="rId18" Type="http://schemas.openxmlformats.org/officeDocument/2006/relationships/tags" Target="../tags/tag173.xml"/><Relationship Id="rId17" Type="http://schemas.openxmlformats.org/officeDocument/2006/relationships/tags" Target="../tags/tag172.xml"/><Relationship Id="rId16" Type="http://schemas.openxmlformats.org/officeDocument/2006/relationships/tags" Target="../tags/tag171.xml"/><Relationship Id="rId15" Type="http://schemas.openxmlformats.org/officeDocument/2006/relationships/tags" Target="../tags/tag170.xml"/><Relationship Id="rId14" Type="http://schemas.openxmlformats.org/officeDocument/2006/relationships/image" Target="../media/image2.png"/><Relationship Id="rId13" Type="http://schemas.openxmlformats.org/officeDocument/2006/relationships/tags" Target="../tags/tag169.xml"/><Relationship Id="rId12" Type="http://schemas.openxmlformats.org/officeDocument/2006/relationships/image" Target="../media/image16.png"/><Relationship Id="rId11" Type="http://schemas.openxmlformats.org/officeDocument/2006/relationships/tags" Target="../tags/tag168.xml"/><Relationship Id="rId10" Type="http://schemas.openxmlformats.org/officeDocument/2006/relationships/image" Target="../media/image15.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5" Type="http://schemas.openxmlformats.org/officeDocument/2006/relationships/tags" Target="../tags/tag184.xml"/><Relationship Id="rId4" Type="http://schemas.openxmlformats.org/officeDocument/2006/relationships/tags" Target="../tags/tag183.xml"/><Relationship Id="rId3" Type="http://schemas.openxmlformats.org/officeDocument/2006/relationships/tags" Target="../tags/tag182.xml"/><Relationship Id="rId2" Type="http://schemas.openxmlformats.org/officeDocument/2006/relationships/tags" Target="../tags/tag181.xml"/><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5" Type="http://schemas.openxmlformats.org/officeDocument/2006/relationships/tags" Target="../tags/tag188.xml"/><Relationship Id="rId4" Type="http://schemas.openxmlformats.org/officeDocument/2006/relationships/tags" Target="../tags/tag187.xml"/><Relationship Id="rId3" Type="http://schemas.openxmlformats.org/officeDocument/2006/relationships/tags" Target="../tags/tag186.xml"/><Relationship Id="rId2" Type="http://schemas.openxmlformats.org/officeDocument/2006/relationships/tags" Target="../tags/tag185.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5" Type="http://schemas.openxmlformats.org/officeDocument/2006/relationships/tags" Target="../tags/tag192.xml"/><Relationship Id="rId4" Type="http://schemas.openxmlformats.org/officeDocument/2006/relationships/tags" Target="../tags/tag191.xml"/><Relationship Id="rId3" Type="http://schemas.openxmlformats.org/officeDocument/2006/relationships/tags" Target="../tags/tag190.xml"/><Relationship Id="rId2" Type="http://schemas.openxmlformats.org/officeDocument/2006/relationships/tags" Target="../tags/tag189.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5" Type="http://schemas.openxmlformats.org/officeDocument/2006/relationships/tags" Target="../tags/tag196.xml"/><Relationship Id="rId4" Type="http://schemas.openxmlformats.org/officeDocument/2006/relationships/tags" Target="../tags/tag195.xml"/><Relationship Id="rId3" Type="http://schemas.openxmlformats.org/officeDocument/2006/relationships/tags" Target="../tags/tag194.xml"/><Relationship Id="rId2" Type="http://schemas.openxmlformats.org/officeDocument/2006/relationships/tags" Target="../tags/tag193.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5" Type="http://schemas.openxmlformats.org/officeDocument/2006/relationships/tags" Target="../tags/tag200.xml"/><Relationship Id="rId4" Type="http://schemas.openxmlformats.org/officeDocument/2006/relationships/tags" Target="../tags/tag199.xml"/><Relationship Id="rId3" Type="http://schemas.openxmlformats.org/officeDocument/2006/relationships/tags" Target="../tags/tag198.xml"/><Relationship Id="rId2" Type="http://schemas.openxmlformats.org/officeDocument/2006/relationships/tags" Target="../tags/tag197.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9" Type="http://schemas.openxmlformats.org/officeDocument/2006/relationships/tags" Target="../tags/tag22.xml"/><Relationship Id="rId8" Type="http://schemas.openxmlformats.org/officeDocument/2006/relationships/image" Target="../media/image11.png"/><Relationship Id="rId7" Type="http://schemas.openxmlformats.org/officeDocument/2006/relationships/tags" Target="../tags/tag21.xml"/><Relationship Id="rId6" Type="http://schemas.openxmlformats.org/officeDocument/2006/relationships/image" Target="../media/image10.png"/><Relationship Id="rId5" Type="http://schemas.openxmlformats.org/officeDocument/2006/relationships/tags" Target="../tags/tag20.xml"/><Relationship Id="rId4" Type="http://schemas.openxmlformats.org/officeDocument/2006/relationships/tags" Target="../tags/tag19.xml"/><Relationship Id="rId3" Type="http://schemas.openxmlformats.org/officeDocument/2006/relationships/image" Target="../media/image2.png"/><Relationship Id="rId2" Type="http://schemas.openxmlformats.org/officeDocument/2006/relationships/tags" Target="../tags/tag18.xml"/><Relationship Id="rId11" Type="http://schemas.openxmlformats.org/officeDocument/2006/relationships/tags" Target="../tags/tag24.xml"/><Relationship Id="rId10" Type="http://schemas.openxmlformats.org/officeDocument/2006/relationships/tags" Target="../tags/tag23.xm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 Type="http://schemas.openxmlformats.org/officeDocument/2006/relationships/tags" Target="../tags/tag201.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5" Type="http://schemas.openxmlformats.org/officeDocument/2006/relationships/tags" Target="../tags/tag208.xml"/><Relationship Id="rId4" Type="http://schemas.openxmlformats.org/officeDocument/2006/relationships/tags" Target="../tags/tag207.xml"/><Relationship Id="rId3" Type="http://schemas.openxmlformats.org/officeDocument/2006/relationships/tags" Target="../tags/tag206.xml"/><Relationship Id="rId2" Type="http://schemas.openxmlformats.org/officeDocument/2006/relationships/tags" Target="../tags/tag205.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5" Type="http://schemas.openxmlformats.org/officeDocument/2006/relationships/tags" Target="../tags/tag212.xml"/><Relationship Id="rId4" Type="http://schemas.openxmlformats.org/officeDocument/2006/relationships/tags" Target="../tags/tag211.xml"/><Relationship Id="rId3" Type="http://schemas.openxmlformats.org/officeDocument/2006/relationships/tags" Target="../tags/tag210.xml"/><Relationship Id="rId2" Type="http://schemas.openxmlformats.org/officeDocument/2006/relationships/tags" Target="../tags/tag209.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5" Type="http://schemas.openxmlformats.org/officeDocument/2006/relationships/tags" Target="../tags/tag216.xml"/><Relationship Id="rId4" Type="http://schemas.openxmlformats.org/officeDocument/2006/relationships/tags" Target="../tags/tag215.xml"/><Relationship Id="rId3" Type="http://schemas.openxmlformats.org/officeDocument/2006/relationships/tags" Target="../tags/tag214.xml"/><Relationship Id="rId2" Type="http://schemas.openxmlformats.org/officeDocument/2006/relationships/tags" Target="../tags/tag213.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5" Type="http://schemas.openxmlformats.org/officeDocument/2006/relationships/tags" Target="../tags/tag220.xml"/><Relationship Id="rId4" Type="http://schemas.openxmlformats.org/officeDocument/2006/relationships/tags" Target="../tags/tag219.xml"/><Relationship Id="rId3" Type="http://schemas.openxmlformats.org/officeDocument/2006/relationships/tags" Target="../tags/tag218.xml"/><Relationship Id="rId2" Type="http://schemas.openxmlformats.org/officeDocument/2006/relationships/tags" Target="../tags/tag217.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5" Type="http://schemas.openxmlformats.org/officeDocument/2006/relationships/tags" Target="../tags/tag224.xml"/><Relationship Id="rId4" Type="http://schemas.openxmlformats.org/officeDocument/2006/relationships/tags" Target="../tags/tag223.xml"/><Relationship Id="rId3" Type="http://schemas.openxmlformats.org/officeDocument/2006/relationships/tags" Target="../tags/tag222.xml"/><Relationship Id="rId2" Type="http://schemas.openxmlformats.org/officeDocument/2006/relationships/tags" Target="../tags/tag221.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5" Type="http://schemas.openxmlformats.org/officeDocument/2006/relationships/tags" Target="../tags/tag234.xml"/><Relationship Id="rId4" Type="http://schemas.openxmlformats.org/officeDocument/2006/relationships/tags" Target="../tags/tag233.xml"/><Relationship Id="rId3" Type="http://schemas.openxmlformats.org/officeDocument/2006/relationships/tags" Target="../tags/tag232.xml"/><Relationship Id="rId2" Type="http://schemas.openxmlformats.org/officeDocument/2006/relationships/tags" Target="../tags/tag231.xml"/><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5" Type="http://schemas.openxmlformats.org/officeDocument/2006/relationships/tags" Target="../tags/tag238.xml"/><Relationship Id="rId4" Type="http://schemas.openxmlformats.org/officeDocument/2006/relationships/tags" Target="../tags/tag237.xml"/><Relationship Id="rId3" Type="http://schemas.openxmlformats.org/officeDocument/2006/relationships/tags" Target="../tags/tag236.xml"/><Relationship Id="rId2" Type="http://schemas.openxmlformats.org/officeDocument/2006/relationships/tags" Target="../tags/tag235.xml"/><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5" Type="http://schemas.openxmlformats.org/officeDocument/2006/relationships/tags" Target="../tags/tag242.xml"/><Relationship Id="rId4" Type="http://schemas.openxmlformats.org/officeDocument/2006/relationships/tags" Target="../tags/tag241.xml"/><Relationship Id="rId3" Type="http://schemas.openxmlformats.org/officeDocument/2006/relationships/tags" Target="../tags/tag240.xml"/><Relationship Id="rId2" Type="http://schemas.openxmlformats.org/officeDocument/2006/relationships/tags" Target="../tags/tag239.xml"/><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5" Type="http://schemas.openxmlformats.org/officeDocument/2006/relationships/tags" Target="../tags/tag246.xml"/><Relationship Id="rId4" Type="http://schemas.openxmlformats.org/officeDocument/2006/relationships/tags" Target="../tags/tag245.xml"/><Relationship Id="rId3" Type="http://schemas.openxmlformats.org/officeDocument/2006/relationships/tags" Target="../tags/tag244.xml"/><Relationship Id="rId2" Type="http://schemas.openxmlformats.org/officeDocument/2006/relationships/tags" Target="../tags/tag243.xml"/><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28.xml"/><Relationship Id="rId7" Type="http://schemas.openxmlformats.org/officeDocument/2006/relationships/image" Target="../media/image7.emf"/><Relationship Id="rId6" Type="http://schemas.openxmlformats.org/officeDocument/2006/relationships/tags" Target="../tags/tag27.xml"/><Relationship Id="rId5" Type="http://schemas.openxmlformats.org/officeDocument/2006/relationships/image" Target="../media/image6.emf"/><Relationship Id="rId4" Type="http://schemas.openxmlformats.org/officeDocument/2006/relationships/tags" Target="../tags/tag26.xml"/><Relationship Id="rId3" Type="http://schemas.openxmlformats.org/officeDocument/2006/relationships/image" Target="../media/image5.png"/><Relationship Id="rId2" Type="http://schemas.openxmlformats.org/officeDocument/2006/relationships/tags" Target="../tags/tag25.xml"/><Relationship Id="rId14" Type="http://schemas.openxmlformats.org/officeDocument/2006/relationships/tags" Target="../tags/tag32.xml"/><Relationship Id="rId13" Type="http://schemas.openxmlformats.org/officeDocument/2006/relationships/tags" Target="../tags/tag31.xml"/><Relationship Id="rId12" Type="http://schemas.openxmlformats.org/officeDocument/2006/relationships/tags" Target="../tags/tag30.xml"/><Relationship Id="rId11" Type="http://schemas.openxmlformats.org/officeDocument/2006/relationships/image" Target="../media/image9.emf"/><Relationship Id="rId10" Type="http://schemas.openxmlformats.org/officeDocument/2006/relationships/tags" Target="../tags/tag29.xml"/><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5" Type="http://schemas.openxmlformats.org/officeDocument/2006/relationships/tags" Target="../tags/tag250.xml"/><Relationship Id="rId4" Type="http://schemas.openxmlformats.org/officeDocument/2006/relationships/tags" Target="../tags/tag249.xml"/><Relationship Id="rId3" Type="http://schemas.openxmlformats.org/officeDocument/2006/relationships/tags" Target="../tags/tag248.xml"/><Relationship Id="rId2" Type="http://schemas.openxmlformats.org/officeDocument/2006/relationships/tags" Target="../tags/tag247.xml"/><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5" Type="http://schemas.openxmlformats.org/officeDocument/2006/relationships/tags" Target="../tags/tag254.xml"/><Relationship Id="rId4" Type="http://schemas.openxmlformats.org/officeDocument/2006/relationships/tags" Target="../tags/tag253.xml"/><Relationship Id="rId3" Type="http://schemas.openxmlformats.org/officeDocument/2006/relationships/tags" Target="../tags/tag252.xml"/><Relationship Id="rId2" Type="http://schemas.openxmlformats.org/officeDocument/2006/relationships/tags" Target="../tags/tag251.xml"/><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5" Type="http://schemas.openxmlformats.org/officeDocument/2006/relationships/tags" Target="../tags/tag258.xml"/><Relationship Id="rId4" Type="http://schemas.openxmlformats.org/officeDocument/2006/relationships/tags" Target="../tags/tag257.xml"/><Relationship Id="rId3" Type="http://schemas.openxmlformats.org/officeDocument/2006/relationships/tags" Target="../tags/tag256.xml"/><Relationship Id="rId2" Type="http://schemas.openxmlformats.org/officeDocument/2006/relationships/tags" Target="../tags/tag255.xml"/><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5" Type="http://schemas.openxmlformats.org/officeDocument/2006/relationships/tags" Target="../tags/tag262.xml"/><Relationship Id="rId4" Type="http://schemas.openxmlformats.org/officeDocument/2006/relationships/tags" Target="../tags/tag261.xml"/><Relationship Id="rId3" Type="http://schemas.openxmlformats.org/officeDocument/2006/relationships/tags" Target="../tags/tag260.xml"/><Relationship Id="rId2" Type="http://schemas.openxmlformats.org/officeDocument/2006/relationships/tags" Target="../tags/tag259.xml"/><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5" Type="http://schemas.openxmlformats.org/officeDocument/2006/relationships/tags" Target="../tags/tag266.xml"/><Relationship Id="rId4" Type="http://schemas.openxmlformats.org/officeDocument/2006/relationships/tags" Target="../tags/tag265.xml"/><Relationship Id="rId3" Type="http://schemas.openxmlformats.org/officeDocument/2006/relationships/tags" Target="../tags/tag264.xml"/><Relationship Id="rId2" Type="http://schemas.openxmlformats.org/officeDocument/2006/relationships/tags" Target="../tags/tag263.xml"/><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5" Type="http://schemas.openxmlformats.org/officeDocument/2006/relationships/tags" Target="../tags/tag270.xml"/><Relationship Id="rId4" Type="http://schemas.openxmlformats.org/officeDocument/2006/relationships/tags" Target="../tags/tag269.xml"/><Relationship Id="rId3" Type="http://schemas.openxmlformats.org/officeDocument/2006/relationships/tags" Target="../tags/tag268.xml"/><Relationship Id="rId2" Type="http://schemas.openxmlformats.org/officeDocument/2006/relationships/tags" Target="../tags/tag267.xml"/><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5" Type="http://schemas.openxmlformats.org/officeDocument/2006/relationships/tags" Target="../tags/tag274.xml"/><Relationship Id="rId4" Type="http://schemas.openxmlformats.org/officeDocument/2006/relationships/tags" Target="../tags/tag273.xml"/><Relationship Id="rId3" Type="http://schemas.openxmlformats.org/officeDocument/2006/relationships/tags" Target="../tags/tag272.xml"/><Relationship Id="rId2" Type="http://schemas.openxmlformats.org/officeDocument/2006/relationships/tags" Target="../tags/tag271.xml"/><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285.xml"/><Relationship Id="rId7" Type="http://schemas.openxmlformats.org/officeDocument/2006/relationships/image" Target="../media/image2.png"/><Relationship Id="rId6" Type="http://schemas.openxmlformats.org/officeDocument/2006/relationships/tags" Target="../tags/tag284.xml"/><Relationship Id="rId5" Type="http://schemas.openxmlformats.org/officeDocument/2006/relationships/tags" Target="../tags/tag283.xml"/><Relationship Id="rId4" Type="http://schemas.openxmlformats.org/officeDocument/2006/relationships/tags" Target="../tags/tag282.xml"/><Relationship Id="rId3" Type="http://schemas.openxmlformats.org/officeDocument/2006/relationships/image" Target="../media/image1.png"/><Relationship Id="rId2" Type="http://schemas.openxmlformats.org/officeDocument/2006/relationships/tags" Target="../tags/tag281.xml"/><Relationship Id="rId14" Type="http://schemas.openxmlformats.org/officeDocument/2006/relationships/tags" Target="../tags/tag289.xml"/><Relationship Id="rId13" Type="http://schemas.openxmlformats.org/officeDocument/2006/relationships/tags" Target="../tags/tag288.xml"/><Relationship Id="rId12" Type="http://schemas.openxmlformats.org/officeDocument/2006/relationships/tags" Target="../tags/tag287.xml"/><Relationship Id="rId11" Type="http://schemas.openxmlformats.org/officeDocument/2006/relationships/image" Target="../media/image4.png"/><Relationship Id="rId10" Type="http://schemas.openxmlformats.org/officeDocument/2006/relationships/tags" Target="../tags/tag286.xml"/><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293.xml"/><Relationship Id="rId7" Type="http://schemas.openxmlformats.org/officeDocument/2006/relationships/image" Target="../media/image7.emf"/><Relationship Id="rId6" Type="http://schemas.openxmlformats.org/officeDocument/2006/relationships/tags" Target="../tags/tag292.xml"/><Relationship Id="rId5" Type="http://schemas.openxmlformats.org/officeDocument/2006/relationships/image" Target="../media/image6.emf"/><Relationship Id="rId4" Type="http://schemas.openxmlformats.org/officeDocument/2006/relationships/tags" Target="../tags/tag291.xml"/><Relationship Id="rId3" Type="http://schemas.openxmlformats.org/officeDocument/2006/relationships/image" Target="../media/image5.png"/><Relationship Id="rId2" Type="http://schemas.openxmlformats.org/officeDocument/2006/relationships/tags" Target="../tags/tag290.xml"/><Relationship Id="rId14" Type="http://schemas.openxmlformats.org/officeDocument/2006/relationships/tags" Target="../tags/tag297.xml"/><Relationship Id="rId13" Type="http://schemas.openxmlformats.org/officeDocument/2006/relationships/tags" Target="../tags/tag296.xml"/><Relationship Id="rId12" Type="http://schemas.openxmlformats.org/officeDocument/2006/relationships/tags" Target="../tags/tag295.xml"/><Relationship Id="rId11" Type="http://schemas.openxmlformats.org/officeDocument/2006/relationships/image" Target="../media/image9.emf"/><Relationship Id="rId10" Type="http://schemas.openxmlformats.org/officeDocument/2006/relationships/tags" Target="../tags/tag294.xml"/><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9" Type="http://schemas.openxmlformats.org/officeDocument/2006/relationships/tags" Target="../tags/tag302.xml"/><Relationship Id="rId8" Type="http://schemas.openxmlformats.org/officeDocument/2006/relationships/image" Target="../media/image11.png"/><Relationship Id="rId7" Type="http://schemas.openxmlformats.org/officeDocument/2006/relationships/tags" Target="../tags/tag301.xml"/><Relationship Id="rId6" Type="http://schemas.openxmlformats.org/officeDocument/2006/relationships/image" Target="../media/image10.png"/><Relationship Id="rId5" Type="http://schemas.openxmlformats.org/officeDocument/2006/relationships/tags" Target="../tags/tag300.xml"/><Relationship Id="rId4" Type="http://schemas.openxmlformats.org/officeDocument/2006/relationships/tags" Target="../tags/tag299.xml"/><Relationship Id="rId3" Type="http://schemas.openxmlformats.org/officeDocument/2006/relationships/image" Target="../media/image2.png"/><Relationship Id="rId2" Type="http://schemas.openxmlformats.org/officeDocument/2006/relationships/tags" Target="../tags/tag298.xml"/><Relationship Id="rId11" Type="http://schemas.openxmlformats.org/officeDocument/2006/relationships/tags" Target="../tags/tag304.xml"/><Relationship Id="rId10" Type="http://schemas.openxmlformats.org/officeDocument/2006/relationships/tags" Target="../tags/tag303.xml"/><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6.xml"/><Relationship Id="rId7" Type="http://schemas.openxmlformats.org/officeDocument/2006/relationships/image" Target="../media/image7.emf"/><Relationship Id="rId6" Type="http://schemas.openxmlformats.org/officeDocument/2006/relationships/tags" Target="../tags/tag35.xml"/><Relationship Id="rId5" Type="http://schemas.openxmlformats.org/officeDocument/2006/relationships/image" Target="../media/image6.emf"/><Relationship Id="rId4" Type="http://schemas.openxmlformats.org/officeDocument/2006/relationships/tags" Target="../tags/tag34.xml"/><Relationship Id="rId3" Type="http://schemas.openxmlformats.org/officeDocument/2006/relationships/image" Target="../media/image12.png"/><Relationship Id="rId2" Type="http://schemas.openxmlformats.org/officeDocument/2006/relationships/tags" Target="../tags/tag33.xml"/><Relationship Id="rId14" Type="http://schemas.openxmlformats.org/officeDocument/2006/relationships/tags" Target="../tags/tag40.xml"/><Relationship Id="rId13" Type="http://schemas.openxmlformats.org/officeDocument/2006/relationships/tags" Target="../tags/tag39.xml"/><Relationship Id="rId12" Type="http://schemas.openxmlformats.org/officeDocument/2006/relationships/tags" Target="../tags/tag38.xml"/><Relationship Id="rId11" Type="http://schemas.openxmlformats.org/officeDocument/2006/relationships/image" Target="../media/image9.emf"/><Relationship Id="rId10" Type="http://schemas.openxmlformats.org/officeDocument/2006/relationships/tags" Target="../tags/tag37.xml"/><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08.xml"/><Relationship Id="rId7" Type="http://schemas.openxmlformats.org/officeDocument/2006/relationships/image" Target="../media/image7.emf"/><Relationship Id="rId6" Type="http://schemas.openxmlformats.org/officeDocument/2006/relationships/tags" Target="../tags/tag307.xml"/><Relationship Id="rId5" Type="http://schemas.openxmlformats.org/officeDocument/2006/relationships/image" Target="../media/image6.emf"/><Relationship Id="rId4" Type="http://schemas.openxmlformats.org/officeDocument/2006/relationships/tags" Target="../tags/tag306.xml"/><Relationship Id="rId3" Type="http://schemas.openxmlformats.org/officeDocument/2006/relationships/image" Target="../media/image5.png"/><Relationship Id="rId2" Type="http://schemas.openxmlformats.org/officeDocument/2006/relationships/tags" Target="../tags/tag305.xml"/><Relationship Id="rId14" Type="http://schemas.openxmlformats.org/officeDocument/2006/relationships/tags" Target="../tags/tag312.xml"/><Relationship Id="rId13" Type="http://schemas.openxmlformats.org/officeDocument/2006/relationships/tags" Target="../tags/tag311.xml"/><Relationship Id="rId12" Type="http://schemas.openxmlformats.org/officeDocument/2006/relationships/tags" Target="../tags/tag310.xml"/><Relationship Id="rId11" Type="http://schemas.openxmlformats.org/officeDocument/2006/relationships/image" Target="../media/image9.emf"/><Relationship Id="rId10" Type="http://schemas.openxmlformats.org/officeDocument/2006/relationships/tags" Target="../tags/tag309.xml"/><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16.xml"/><Relationship Id="rId7" Type="http://schemas.openxmlformats.org/officeDocument/2006/relationships/image" Target="../media/image7.emf"/><Relationship Id="rId6" Type="http://schemas.openxmlformats.org/officeDocument/2006/relationships/tags" Target="../tags/tag315.xml"/><Relationship Id="rId5" Type="http://schemas.openxmlformats.org/officeDocument/2006/relationships/image" Target="../media/image6.emf"/><Relationship Id="rId4" Type="http://schemas.openxmlformats.org/officeDocument/2006/relationships/tags" Target="../tags/tag314.xml"/><Relationship Id="rId3" Type="http://schemas.openxmlformats.org/officeDocument/2006/relationships/image" Target="../media/image12.png"/><Relationship Id="rId2" Type="http://schemas.openxmlformats.org/officeDocument/2006/relationships/tags" Target="../tags/tag313.xml"/><Relationship Id="rId14" Type="http://schemas.openxmlformats.org/officeDocument/2006/relationships/tags" Target="../tags/tag320.xml"/><Relationship Id="rId13" Type="http://schemas.openxmlformats.org/officeDocument/2006/relationships/tags" Target="../tags/tag319.xml"/><Relationship Id="rId12" Type="http://schemas.openxmlformats.org/officeDocument/2006/relationships/tags" Target="../tags/tag318.xml"/><Relationship Id="rId11" Type="http://schemas.openxmlformats.org/officeDocument/2006/relationships/image" Target="../media/image9.emf"/><Relationship Id="rId10" Type="http://schemas.openxmlformats.org/officeDocument/2006/relationships/tags" Target="../tags/tag317.xml"/><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7" Type="http://schemas.openxmlformats.org/officeDocument/2006/relationships/image" Target="../media/image9.emf"/><Relationship Id="rId6" Type="http://schemas.openxmlformats.org/officeDocument/2006/relationships/tags" Target="../tags/tag323.xml"/><Relationship Id="rId5" Type="http://schemas.openxmlformats.org/officeDocument/2006/relationships/image" Target="../media/image8.emf"/><Relationship Id="rId4" Type="http://schemas.openxmlformats.org/officeDocument/2006/relationships/tags" Target="../tags/tag322.xml"/><Relationship Id="rId3" Type="http://schemas.openxmlformats.org/officeDocument/2006/relationships/image" Target="../media/image12.png"/><Relationship Id="rId2" Type="http://schemas.openxmlformats.org/officeDocument/2006/relationships/tags" Target="../tags/tag321.xml"/><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27.xml"/><Relationship Id="rId7" Type="http://schemas.openxmlformats.org/officeDocument/2006/relationships/image" Target="../media/image7.emf"/><Relationship Id="rId6" Type="http://schemas.openxmlformats.org/officeDocument/2006/relationships/tags" Target="../tags/tag326.xml"/><Relationship Id="rId5" Type="http://schemas.openxmlformats.org/officeDocument/2006/relationships/image" Target="../media/image6.emf"/><Relationship Id="rId4" Type="http://schemas.openxmlformats.org/officeDocument/2006/relationships/tags" Target="../tags/tag325.xml"/><Relationship Id="rId3" Type="http://schemas.openxmlformats.org/officeDocument/2006/relationships/image" Target="../media/image5.png"/><Relationship Id="rId2" Type="http://schemas.openxmlformats.org/officeDocument/2006/relationships/tags" Target="../tags/tag324.xml"/><Relationship Id="rId11" Type="http://schemas.openxmlformats.org/officeDocument/2006/relationships/image" Target="../media/image9.emf"/><Relationship Id="rId10" Type="http://schemas.openxmlformats.org/officeDocument/2006/relationships/tags" Target="../tags/tag328.xml"/><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32.xml"/><Relationship Id="rId7" Type="http://schemas.openxmlformats.org/officeDocument/2006/relationships/image" Target="../media/image7.emf"/><Relationship Id="rId6" Type="http://schemas.openxmlformats.org/officeDocument/2006/relationships/tags" Target="../tags/tag331.xml"/><Relationship Id="rId5" Type="http://schemas.openxmlformats.org/officeDocument/2006/relationships/image" Target="../media/image6.emf"/><Relationship Id="rId4" Type="http://schemas.openxmlformats.org/officeDocument/2006/relationships/tags" Target="../tags/tag330.xml"/><Relationship Id="rId3" Type="http://schemas.openxmlformats.org/officeDocument/2006/relationships/image" Target="../media/image5.png"/><Relationship Id="rId2" Type="http://schemas.openxmlformats.org/officeDocument/2006/relationships/tags" Target="../tags/tag329.xml"/><Relationship Id="rId14" Type="http://schemas.openxmlformats.org/officeDocument/2006/relationships/tags" Target="../tags/tag336.xml"/><Relationship Id="rId13" Type="http://schemas.openxmlformats.org/officeDocument/2006/relationships/tags" Target="../tags/tag335.xml"/><Relationship Id="rId12" Type="http://schemas.openxmlformats.org/officeDocument/2006/relationships/tags" Target="../tags/tag334.xml"/><Relationship Id="rId11" Type="http://schemas.openxmlformats.org/officeDocument/2006/relationships/image" Target="../media/image9.emf"/><Relationship Id="rId10" Type="http://schemas.openxmlformats.org/officeDocument/2006/relationships/tags" Target="../tags/tag333.xml"/><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40.xml"/><Relationship Id="rId7" Type="http://schemas.openxmlformats.org/officeDocument/2006/relationships/image" Target="../media/image7.emf"/><Relationship Id="rId6" Type="http://schemas.openxmlformats.org/officeDocument/2006/relationships/tags" Target="../tags/tag339.xml"/><Relationship Id="rId5" Type="http://schemas.openxmlformats.org/officeDocument/2006/relationships/image" Target="../media/image6.emf"/><Relationship Id="rId4" Type="http://schemas.openxmlformats.org/officeDocument/2006/relationships/tags" Target="../tags/tag338.xml"/><Relationship Id="rId3" Type="http://schemas.openxmlformats.org/officeDocument/2006/relationships/image" Target="../media/image12.png"/><Relationship Id="rId2" Type="http://schemas.openxmlformats.org/officeDocument/2006/relationships/tags" Target="../tags/tag337.xml"/><Relationship Id="rId14" Type="http://schemas.openxmlformats.org/officeDocument/2006/relationships/tags" Target="../tags/tag344.xml"/><Relationship Id="rId13" Type="http://schemas.openxmlformats.org/officeDocument/2006/relationships/tags" Target="../tags/tag343.xml"/><Relationship Id="rId12" Type="http://schemas.openxmlformats.org/officeDocument/2006/relationships/tags" Target="../tags/tag342.xml"/><Relationship Id="rId11" Type="http://schemas.openxmlformats.org/officeDocument/2006/relationships/image" Target="../media/image9.emf"/><Relationship Id="rId10" Type="http://schemas.openxmlformats.org/officeDocument/2006/relationships/tags" Target="../tags/tag341.xml"/><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48.xml"/><Relationship Id="rId7" Type="http://schemas.openxmlformats.org/officeDocument/2006/relationships/image" Target="../media/image7.emf"/><Relationship Id="rId6" Type="http://schemas.openxmlformats.org/officeDocument/2006/relationships/tags" Target="../tags/tag347.xml"/><Relationship Id="rId5" Type="http://schemas.openxmlformats.org/officeDocument/2006/relationships/image" Target="../media/image6.emf"/><Relationship Id="rId4" Type="http://schemas.openxmlformats.org/officeDocument/2006/relationships/tags" Target="../tags/tag346.xml"/><Relationship Id="rId3" Type="http://schemas.openxmlformats.org/officeDocument/2006/relationships/image" Target="../media/image5.png"/><Relationship Id="rId2" Type="http://schemas.openxmlformats.org/officeDocument/2006/relationships/tags" Target="../tags/tag345.xml"/><Relationship Id="rId14" Type="http://schemas.openxmlformats.org/officeDocument/2006/relationships/tags" Target="../tags/tag352.xml"/><Relationship Id="rId13" Type="http://schemas.openxmlformats.org/officeDocument/2006/relationships/tags" Target="../tags/tag351.xml"/><Relationship Id="rId12" Type="http://schemas.openxmlformats.org/officeDocument/2006/relationships/tags" Target="../tags/tag350.xml"/><Relationship Id="rId11" Type="http://schemas.openxmlformats.org/officeDocument/2006/relationships/image" Target="../media/image9.emf"/><Relationship Id="rId10" Type="http://schemas.openxmlformats.org/officeDocument/2006/relationships/tags" Target="../tags/tag349.xml"/><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9" Type="http://schemas.openxmlformats.org/officeDocument/2006/relationships/tags" Target="../tags/tag357.xml"/><Relationship Id="rId8" Type="http://schemas.openxmlformats.org/officeDocument/2006/relationships/tags" Target="../tags/tag356.xml"/><Relationship Id="rId7" Type="http://schemas.openxmlformats.org/officeDocument/2006/relationships/image" Target="../media/image1.png"/><Relationship Id="rId6" Type="http://schemas.openxmlformats.org/officeDocument/2006/relationships/tags" Target="../tags/tag355.xml"/><Relationship Id="rId5" Type="http://schemas.openxmlformats.org/officeDocument/2006/relationships/image" Target="../media/image14.png"/><Relationship Id="rId4" Type="http://schemas.openxmlformats.org/officeDocument/2006/relationships/tags" Target="../tags/tag354.xml"/><Relationship Id="rId3" Type="http://schemas.openxmlformats.org/officeDocument/2006/relationships/image" Target="../media/image13.png"/><Relationship Id="rId2" Type="http://schemas.openxmlformats.org/officeDocument/2006/relationships/tags" Target="../tags/tag353.xml"/><Relationship Id="rId19" Type="http://schemas.openxmlformats.org/officeDocument/2006/relationships/tags" Target="../tags/tag364.xml"/><Relationship Id="rId18" Type="http://schemas.openxmlformats.org/officeDocument/2006/relationships/tags" Target="../tags/tag363.xml"/><Relationship Id="rId17" Type="http://schemas.openxmlformats.org/officeDocument/2006/relationships/tags" Target="../tags/tag362.xml"/><Relationship Id="rId16" Type="http://schemas.openxmlformats.org/officeDocument/2006/relationships/tags" Target="../tags/tag361.xml"/><Relationship Id="rId15" Type="http://schemas.openxmlformats.org/officeDocument/2006/relationships/tags" Target="../tags/tag360.xml"/><Relationship Id="rId14" Type="http://schemas.openxmlformats.org/officeDocument/2006/relationships/image" Target="../media/image2.png"/><Relationship Id="rId13" Type="http://schemas.openxmlformats.org/officeDocument/2006/relationships/tags" Target="../tags/tag359.xml"/><Relationship Id="rId12" Type="http://schemas.openxmlformats.org/officeDocument/2006/relationships/image" Target="../media/image16.png"/><Relationship Id="rId11" Type="http://schemas.openxmlformats.org/officeDocument/2006/relationships/tags" Target="../tags/tag358.xml"/><Relationship Id="rId10" Type="http://schemas.openxmlformats.org/officeDocument/2006/relationships/image" Target="../media/image15.pn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7" Type="http://schemas.openxmlformats.org/officeDocument/2006/relationships/image" Target="../media/image9.emf"/><Relationship Id="rId6" Type="http://schemas.openxmlformats.org/officeDocument/2006/relationships/tags" Target="../tags/tag43.xml"/><Relationship Id="rId5" Type="http://schemas.openxmlformats.org/officeDocument/2006/relationships/image" Target="../media/image8.emf"/><Relationship Id="rId4" Type="http://schemas.openxmlformats.org/officeDocument/2006/relationships/tags" Target="../tags/tag42.xml"/><Relationship Id="rId3" Type="http://schemas.openxmlformats.org/officeDocument/2006/relationships/image" Target="../media/image12.png"/><Relationship Id="rId2" Type="http://schemas.openxmlformats.org/officeDocument/2006/relationships/tags" Target="../tags/tag41.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47.xml"/><Relationship Id="rId7" Type="http://schemas.openxmlformats.org/officeDocument/2006/relationships/image" Target="../media/image7.emf"/><Relationship Id="rId6" Type="http://schemas.openxmlformats.org/officeDocument/2006/relationships/tags" Target="../tags/tag46.xml"/><Relationship Id="rId5" Type="http://schemas.openxmlformats.org/officeDocument/2006/relationships/image" Target="../media/image6.emf"/><Relationship Id="rId4" Type="http://schemas.openxmlformats.org/officeDocument/2006/relationships/tags" Target="../tags/tag45.xml"/><Relationship Id="rId3" Type="http://schemas.openxmlformats.org/officeDocument/2006/relationships/image" Target="../media/image5.png"/><Relationship Id="rId2" Type="http://schemas.openxmlformats.org/officeDocument/2006/relationships/tags" Target="../tags/tag44.xml"/><Relationship Id="rId11" Type="http://schemas.openxmlformats.org/officeDocument/2006/relationships/image" Target="../media/image9.emf"/><Relationship Id="rId10" Type="http://schemas.openxmlformats.org/officeDocument/2006/relationships/tags" Target="../tags/tag48.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52.xml"/><Relationship Id="rId7" Type="http://schemas.openxmlformats.org/officeDocument/2006/relationships/image" Target="../media/image7.emf"/><Relationship Id="rId6" Type="http://schemas.openxmlformats.org/officeDocument/2006/relationships/tags" Target="../tags/tag51.xml"/><Relationship Id="rId5" Type="http://schemas.openxmlformats.org/officeDocument/2006/relationships/image" Target="../media/image6.emf"/><Relationship Id="rId4" Type="http://schemas.openxmlformats.org/officeDocument/2006/relationships/tags" Target="../tags/tag50.xml"/><Relationship Id="rId3" Type="http://schemas.openxmlformats.org/officeDocument/2006/relationships/image" Target="../media/image5.png"/><Relationship Id="rId2" Type="http://schemas.openxmlformats.org/officeDocument/2006/relationships/tags" Target="../tags/tag49.xml"/><Relationship Id="rId14" Type="http://schemas.openxmlformats.org/officeDocument/2006/relationships/tags" Target="../tags/tag56.xml"/><Relationship Id="rId13" Type="http://schemas.openxmlformats.org/officeDocument/2006/relationships/tags" Target="../tags/tag55.xml"/><Relationship Id="rId12" Type="http://schemas.openxmlformats.org/officeDocument/2006/relationships/tags" Target="../tags/tag54.xml"/><Relationship Id="rId11" Type="http://schemas.openxmlformats.org/officeDocument/2006/relationships/image" Target="../media/image9.emf"/><Relationship Id="rId10" Type="http://schemas.openxmlformats.org/officeDocument/2006/relationships/tags" Target="../tags/tag53.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60.xml"/><Relationship Id="rId7" Type="http://schemas.openxmlformats.org/officeDocument/2006/relationships/image" Target="../media/image7.emf"/><Relationship Id="rId6" Type="http://schemas.openxmlformats.org/officeDocument/2006/relationships/tags" Target="../tags/tag59.xml"/><Relationship Id="rId5" Type="http://schemas.openxmlformats.org/officeDocument/2006/relationships/image" Target="../media/image6.emf"/><Relationship Id="rId4" Type="http://schemas.openxmlformats.org/officeDocument/2006/relationships/tags" Target="../tags/tag58.xml"/><Relationship Id="rId3" Type="http://schemas.openxmlformats.org/officeDocument/2006/relationships/image" Target="../media/image12.png"/><Relationship Id="rId2" Type="http://schemas.openxmlformats.org/officeDocument/2006/relationships/tags" Target="../tags/tag57.xml"/><Relationship Id="rId14" Type="http://schemas.openxmlformats.org/officeDocument/2006/relationships/tags" Target="../tags/tag64.xml"/><Relationship Id="rId13" Type="http://schemas.openxmlformats.org/officeDocument/2006/relationships/tags" Target="../tags/tag63.xml"/><Relationship Id="rId12" Type="http://schemas.openxmlformats.org/officeDocument/2006/relationships/tags" Target="../tags/tag62.xml"/><Relationship Id="rId11" Type="http://schemas.openxmlformats.org/officeDocument/2006/relationships/image" Target="../media/image9.emf"/><Relationship Id="rId10" Type="http://schemas.openxmlformats.org/officeDocument/2006/relationships/tags" Target="../tags/tag61.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pic>
        <p:nvPicPr>
          <p:cNvPr id="6147" name="图片 5"/>
          <p:cNvPicPr>
            <a:picLocks noChangeAspect="1"/>
          </p:cNvPicPr>
          <p:nvPr>
            <p:custDataLst>
              <p:tags r:id="rId2"/>
            </p:custDataLst>
          </p:nvPr>
        </p:nvPicPr>
        <p:blipFill>
          <a:blip r:embed="rId3"/>
          <a:stretch>
            <a:fillRect/>
          </a:stretch>
        </p:blipFill>
        <p:spPr>
          <a:xfrm rot="-1679587">
            <a:off x="1331913" y="5761038"/>
            <a:ext cx="709612" cy="676275"/>
          </a:xfrm>
          <a:prstGeom prst="rect">
            <a:avLst/>
          </a:prstGeom>
          <a:noFill/>
          <a:ln w="9525">
            <a:noFill/>
          </a:ln>
        </p:spPr>
      </p:pic>
      <p:pic>
        <p:nvPicPr>
          <p:cNvPr id="6148" name="图片 6"/>
          <p:cNvPicPr>
            <a:picLocks noChangeAspect="1"/>
          </p:cNvPicPr>
          <p:nvPr>
            <p:custDataLst>
              <p:tags r:id="rId4"/>
            </p:custDataLst>
          </p:nvPr>
        </p:nvPicPr>
        <p:blipFill>
          <a:blip r:embed="rId3"/>
          <a:stretch>
            <a:fillRect/>
          </a:stretch>
        </p:blipFill>
        <p:spPr>
          <a:xfrm rot="-4269324">
            <a:off x="3751263" y="5589588"/>
            <a:ext cx="568325" cy="542925"/>
          </a:xfrm>
          <a:prstGeom prst="rect">
            <a:avLst/>
          </a:prstGeom>
          <a:noFill/>
          <a:ln w="9525">
            <a:noFill/>
          </a:ln>
        </p:spPr>
      </p:pic>
      <p:pic>
        <p:nvPicPr>
          <p:cNvPr id="6149" name="图片 4"/>
          <p:cNvPicPr>
            <a:picLocks noChangeAspect="1"/>
          </p:cNvPicPr>
          <p:nvPr>
            <p:custDataLst>
              <p:tags r:id="rId5"/>
            </p:custDataLst>
          </p:nvPr>
        </p:nvPicPr>
        <p:blipFill>
          <a:blip r:embed="rId3"/>
          <a:stretch>
            <a:fillRect/>
          </a:stretch>
        </p:blipFill>
        <p:spPr>
          <a:xfrm>
            <a:off x="609600" y="693738"/>
            <a:ext cx="560388" cy="534987"/>
          </a:xfrm>
          <a:prstGeom prst="rect">
            <a:avLst/>
          </a:prstGeom>
          <a:noFill/>
          <a:ln w="9525">
            <a:noFill/>
          </a:ln>
        </p:spPr>
      </p:pic>
      <p:pic>
        <p:nvPicPr>
          <p:cNvPr id="6150" name="图片 3"/>
          <p:cNvPicPr>
            <a:picLocks noChangeAspect="1"/>
          </p:cNvPicPr>
          <p:nvPr>
            <p:custDataLst>
              <p:tags r:id="rId6"/>
            </p:custDataLst>
          </p:nvPr>
        </p:nvPicPr>
        <p:blipFill>
          <a:blip r:embed="rId7"/>
          <a:stretch>
            <a:fillRect/>
          </a:stretch>
        </p:blipFill>
        <p:spPr>
          <a:xfrm>
            <a:off x="2606675" y="1195388"/>
            <a:ext cx="950913" cy="933450"/>
          </a:xfrm>
          <a:prstGeom prst="rect">
            <a:avLst/>
          </a:prstGeom>
          <a:noFill/>
          <a:ln w="9525">
            <a:noFill/>
          </a:ln>
        </p:spPr>
      </p:pic>
      <p:pic>
        <p:nvPicPr>
          <p:cNvPr id="6151" name="图片 2"/>
          <p:cNvPicPr>
            <a:picLocks noChangeAspect="1"/>
          </p:cNvPicPr>
          <p:nvPr>
            <p:custDataLst>
              <p:tags r:id="rId8"/>
            </p:custDataLst>
          </p:nvPr>
        </p:nvPicPr>
        <p:blipFill>
          <a:blip r:embed="rId9"/>
          <a:stretch>
            <a:fillRect/>
          </a:stretch>
        </p:blipFill>
        <p:spPr>
          <a:xfrm>
            <a:off x="5986463" y="1724025"/>
            <a:ext cx="5949950" cy="4987925"/>
          </a:xfrm>
          <a:prstGeom prst="rect">
            <a:avLst/>
          </a:prstGeom>
          <a:noFill/>
          <a:ln w="9525">
            <a:noFill/>
          </a:ln>
        </p:spPr>
      </p:pic>
      <p:pic>
        <p:nvPicPr>
          <p:cNvPr id="6152" name="图片 1"/>
          <p:cNvPicPr>
            <a:picLocks noChangeAspect="1"/>
          </p:cNvPicPr>
          <p:nvPr>
            <p:custDataLst>
              <p:tags r:id="rId10"/>
            </p:custDataLst>
          </p:nvPr>
        </p:nvPicPr>
        <p:blipFill>
          <a:blip r:embed="rId11"/>
          <a:stretch>
            <a:fillRect/>
          </a:stretch>
        </p:blipFill>
        <p:spPr>
          <a:xfrm>
            <a:off x="10969625" y="1963738"/>
            <a:ext cx="1012825" cy="1003300"/>
          </a:xfrm>
          <a:prstGeom prst="rect">
            <a:avLst/>
          </a:prstGeom>
          <a:noFill/>
          <a:ln w="9525">
            <a:noFill/>
          </a:ln>
        </p:spPr>
      </p:pic>
      <p:sp>
        <p:nvSpPr>
          <p:cNvPr id="2" name="标题 1"/>
          <p:cNvSpPr>
            <a:spLocks noGrp="1"/>
          </p:cNvSpPr>
          <p:nvPr>
            <p:ph type="ctrTitle" hasCustomPrompt="1"/>
          </p:nvPr>
        </p:nvSpPr>
        <p:spPr>
          <a:xfrm>
            <a:off x="297749" y="2418276"/>
            <a:ext cx="6267075" cy="1544385"/>
          </a:xfrm>
        </p:spPr>
        <p:txBody>
          <a:bodyPr lIns="90000" tIns="46800" rIns="90000" bIns="46800" anchor="b">
            <a:normAutofit/>
          </a:bodyPr>
          <a:lstStyle>
            <a:lvl1pPr algn="l">
              <a:defRPr sz="5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297750" y="4045199"/>
            <a:ext cx="6267076" cy="949494"/>
          </a:xfrm>
        </p:spPr>
        <p:txBody>
          <a:bodyPr lIns="90000" tIns="46800" rIns="90000" bIns="46800">
            <a:normAutofit/>
          </a:bodyPr>
          <a:lstStyle>
            <a:lvl1pPr marL="0" indent="0" algn="l">
              <a:buNone/>
              <a:defRPr sz="24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pic>
        <p:nvPicPr>
          <p:cNvPr id="15363"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5364"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5365"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5366"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5367"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7" name="内容占位符 6"/>
          <p:cNvSpPr>
            <a:spLocks noGrp="1"/>
          </p:cNvSpPr>
          <p:nvPr>
            <p:ph sz="quarter" idx="13"/>
          </p:nvPr>
        </p:nvSpPr>
        <p:spPr>
          <a:xfrm>
            <a:off x="669930" y="952508"/>
            <a:ext cx="10852237" cy="5388907"/>
          </a:xfrm>
        </p:spPr>
        <p:txBody>
          <a:bodyPr/>
          <a:lstStyle>
            <a:lvl1pPr>
              <a:defRPr>
                <a:solidFill>
                  <a:schemeClr val="tx1">
                    <a:lumMod val="85000"/>
                    <a:lumOff val="15000"/>
                  </a:schemeClr>
                </a:solidFill>
                <a:latin typeface="微软雅黑" panose="020B0503020204020204" pitchFamily="34" charset="-122"/>
                <a:ea typeface="微软雅黑" panose="020B0503020204020204" pitchFamily="34" charset="-122"/>
              </a:defRPr>
            </a:lvl1pPr>
            <a:lvl2pPr>
              <a:defRPr>
                <a:solidFill>
                  <a:schemeClr val="tx1">
                    <a:lumMod val="85000"/>
                    <a:lumOff val="15000"/>
                  </a:schemeClr>
                </a:solidFill>
                <a:latin typeface="微软雅黑" panose="020B0503020204020204" pitchFamily="34" charset="-122"/>
                <a:ea typeface="微软雅黑" panose="020B0503020204020204" pitchFamily="34" charset="-122"/>
              </a:defRPr>
            </a:lvl2pPr>
            <a:lvl3pPr>
              <a:defRPr>
                <a:solidFill>
                  <a:schemeClr val="tx1">
                    <a:lumMod val="85000"/>
                    <a:lumOff val="15000"/>
                  </a:schemeClr>
                </a:solidFill>
                <a:latin typeface="微软雅黑" panose="020B0503020204020204" pitchFamily="34" charset="-122"/>
                <a:ea typeface="微软雅黑" panose="020B0503020204020204" pitchFamily="34" charset="-122"/>
              </a:defRPr>
            </a:lvl3pPr>
            <a:lvl4pPr>
              <a:defRPr>
                <a:solidFill>
                  <a:schemeClr val="tx1">
                    <a:lumMod val="85000"/>
                    <a:lumOff val="15000"/>
                  </a:schemeClr>
                </a:solidFill>
                <a:latin typeface="微软雅黑" panose="020B0503020204020204" pitchFamily="34" charset="-122"/>
                <a:ea typeface="微软雅黑" panose="020B0503020204020204" pitchFamily="34" charset="-122"/>
              </a:defRPr>
            </a:lvl4pPr>
            <a:lvl5pPr>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pic>
        <p:nvPicPr>
          <p:cNvPr id="16387" name="图片 5"/>
          <p:cNvPicPr>
            <a:picLocks noChangeAspect="1"/>
          </p:cNvPicPr>
          <p:nvPr>
            <p:custDataLst>
              <p:tags r:id="rId2"/>
            </p:custDataLst>
          </p:nvPr>
        </p:nvPicPr>
        <p:blipFill>
          <a:blip r:embed="rId3"/>
          <a:stretch>
            <a:fillRect/>
          </a:stretch>
        </p:blipFill>
        <p:spPr>
          <a:xfrm>
            <a:off x="2868613" y="3490913"/>
            <a:ext cx="2543175" cy="3108325"/>
          </a:xfrm>
          <a:prstGeom prst="rect">
            <a:avLst/>
          </a:prstGeom>
          <a:noFill/>
          <a:ln w="9525">
            <a:noFill/>
          </a:ln>
        </p:spPr>
      </p:pic>
      <p:pic>
        <p:nvPicPr>
          <p:cNvPr id="16388" name="图片 6"/>
          <p:cNvPicPr>
            <a:picLocks noChangeAspect="1"/>
          </p:cNvPicPr>
          <p:nvPr>
            <p:custDataLst>
              <p:tags r:id="rId4"/>
            </p:custDataLst>
          </p:nvPr>
        </p:nvPicPr>
        <p:blipFill>
          <a:blip r:embed="rId5"/>
          <a:stretch>
            <a:fillRect/>
          </a:stretch>
        </p:blipFill>
        <p:spPr>
          <a:xfrm>
            <a:off x="6350" y="1612900"/>
            <a:ext cx="3257550" cy="5243513"/>
          </a:xfrm>
          <a:prstGeom prst="rect">
            <a:avLst/>
          </a:prstGeom>
          <a:noFill/>
          <a:ln w="9525">
            <a:noFill/>
          </a:ln>
        </p:spPr>
      </p:pic>
      <p:pic>
        <p:nvPicPr>
          <p:cNvPr id="16389" name="图片 6"/>
          <p:cNvPicPr>
            <a:picLocks noChangeAspect="1"/>
          </p:cNvPicPr>
          <p:nvPr>
            <p:custDataLst>
              <p:tags r:id="rId6"/>
            </p:custDataLst>
          </p:nvPr>
        </p:nvPicPr>
        <p:blipFill>
          <a:blip r:embed="rId7"/>
          <a:stretch>
            <a:fillRect/>
          </a:stretch>
        </p:blipFill>
        <p:spPr>
          <a:xfrm rot="-4269324">
            <a:off x="3570288" y="5589588"/>
            <a:ext cx="568325" cy="542925"/>
          </a:xfrm>
          <a:prstGeom prst="rect">
            <a:avLst/>
          </a:prstGeom>
          <a:noFill/>
          <a:ln w="9525">
            <a:noFill/>
          </a:ln>
        </p:spPr>
      </p:pic>
      <p:pic>
        <p:nvPicPr>
          <p:cNvPr id="16390" name="图片 5"/>
          <p:cNvPicPr>
            <a:picLocks noChangeAspect="1"/>
          </p:cNvPicPr>
          <p:nvPr>
            <p:custDataLst>
              <p:tags r:id="rId8"/>
            </p:custDataLst>
          </p:nvPr>
        </p:nvPicPr>
        <p:blipFill>
          <a:blip r:embed="rId7"/>
          <a:stretch>
            <a:fillRect/>
          </a:stretch>
        </p:blipFill>
        <p:spPr>
          <a:xfrm rot="-1176787">
            <a:off x="1217613" y="5848350"/>
            <a:ext cx="563562" cy="536575"/>
          </a:xfrm>
          <a:prstGeom prst="rect">
            <a:avLst/>
          </a:prstGeom>
          <a:noFill/>
          <a:ln w="9525">
            <a:noFill/>
          </a:ln>
        </p:spPr>
      </p:pic>
      <p:pic>
        <p:nvPicPr>
          <p:cNvPr id="16391" name="图片 9"/>
          <p:cNvPicPr>
            <a:picLocks noChangeAspect="1"/>
          </p:cNvPicPr>
          <p:nvPr>
            <p:custDataLst>
              <p:tags r:id="rId9"/>
            </p:custDataLst>
          </p:nvPr>
        </p:nvPicPr>
        <p:blipFill>
          <a:blip r:embed="rId10"/>
          <a:stretch>
            <a:fillRect/>
          </a:stretch>
        </p:blipFill>
        <p:spPr>
          <a:xfrm>
            <a:off x="4964113" y="4621213"/>
            <a:ext cx="1830387" cy="2236787"/>
          </a:xfrm>
          <a:prstGeom prst="rect">
            <a:avLst/>
          </a:prstGeom>
          <a:noFill/>
          <a:ln w="9525">
            <a:noFill/>
          </a:ln>
        </p:spPr>
      </p:pic>
      <p:pic>
        <p:nvPicPr>
          <p:cNvPr id="16392" name="图片 10"/>
          <p:cNvPicPr>
            <a:picLocks noChangeAspect="1"/>
          </p:cNvPicPr>
          <p:nvPr>
            <p:custDataLst>
              <p:tags r:id="rId11"/>
            </p:custDataLst>
          </p:nvPr>
        </p:nvPicPr>
        <p:blipFill>
          <a:blip r:embed="rId12"/>
          <a:stretch>
            <a:fillRect/>
          </a:stretch>
        </p:blipFill>
        <p:spPr>
          <a:xfrm>
            <a:off x="3616325" y="369888"/>
            <a:ext cx="2659063" cy="3116262"/>
          </a:xfrm>
          <a:prstGeom prst="rect">
            <a:avLst/>
          </a:prstGeom>
          <a:noFill/>
          <a:ln w="9525">
            <a:noFill/>
          </a:ln>
        </p:spPr>
      </p:pic>
      <p:pic>
        <p:nvPicPr>
          <p:cNvPr id="16393" name="图片 3"/>
          <p:cNvPicPr>
            <a:picLocks noChangeAspect="1"/>
          </p:cNvPicPr>
          <p:nvPr>
            <p:custDataLst>
              <p:tags r:id="rId13"/>
            </p:custDataLst>
          </p:nvPr>
        </p:nvPicPr>
        <p:blipFill>
          <a:blip r:embed="rId14"/>
          <a:stretch>
            <a:fillRect/>
          </a:stretch>
        </p:blipFill>
        <p:spPr>
          <a:xfrm rot="-868862" flipH="1">
            <a:off x="10272713" y="1108075"/>
            <a:ext cx="1066800" cy="1046163"/>
          </a:xfrm>
          <a:prstGeom prst="rect">
            <a:avLst/>
          </a:prstGeom>
          <a:noFill/>
          <a:ln w="9525">
            <a:noFill/>
          </a:ln>
        </p:spPr>
      </p:pic>
      <p:pic>
        <p:nvPicPr>
          <p:cNvPr id="16394" name="图片 4"/>
          <p:cNvPicPr>
            <a:picLocks noChangeAspect="1"/>
          </p:cNvPicPr>
          <p:nvPr>
            <p:custDataLst>
              <p:tags r:id="rId15"/>
            </p:custDataLst>
          </p:nvPr>
        </p:nvPicPr>
        <p:blipFill>
          <a:blip r:embed="rId7"/>
          <a:stretch>
            <a:fillRect/>
          </a:stretch>
        </p:blipFill>
        <p:spPr>
          <a:xfrm>
            <a:off x="8472488" y="5543550"/>
            <a:ext cx="558800" cy="533400"/>
          </a:xfrm>
          <a:prstGeom prst="rect">
            <a:avLst/>
          </a:prstGeom>
          <a:noFill/>
          <a:ln w="9525">
            <a:noFill/>
          </a:ln>
        </p:spPr>
      </p:pic>
      <p:pic>
        <p:nvPicPr>
          <p:cNvPr id="16395" name="图片 3"/>
          <p:cNvPicPr>
            <a:picLocks noChangeAspect="1"/>
          </p:cNvPicPr>
          <p:nvPr>
            <p:custDataLst>
              <p:tags r:id="rId16"/>
            </p:custDataLst>
          </p:nvPr>
        </p:nvPicPr>
        <p:blipFill>
          <a:blip r:embed="rId14"/>
          <a:stretch>
            <a:fillRect/>
          </a:stretch>
        </p:blipFill>
        <p:spPr>
          <a:xfrm>
            <a:off x="2420938" y="1196975"/>
            <a:ext cx="950912" cy="933450"/>
          </a:xfrm>
          <a:prstGeom prst="rect">
            <a:avLst/>
          </a:prstGeom>
          <a:noFill/>
          <a:ln w="9525">
            <a:noFill/>
          </a:ln>
        </p:spPr>
      </p:pic>
      <p:sp>
        <p:nvSpPr>
          <p:cNvPr id="2" name="标题 1"/>
          <p:cNvSpPr>
            <a:spLocks noGrp="1"/>
          </p:cNvSpPr>
          <p:nvPr>
            <p:ph type="title" hasCustomPrompt="1"/>
          </p:nvPr>
        </p:nvSpPr>
        <p:spPr>
          <a:xfrm>
            <a:off x="6393201" y="2148532"/>
            <a:ext cx="5601600" cy="1544400"/>
          </a:xfrm>
        </p:spPr>
        <p:txBody>
          <a:bodyPr lIns="90000" tIns="46800" rIns="90000" bIns="46800" anchor="b"/>
          <a:lstStyle>
            <a:lvl1pPr algn="r">
              <a:defRPr sz="72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编辑标题</a:t>
            </a:r>
            <a:endParaRPr lang="zh-CN" altLang="en-US" strike="noStrike" noProof="1" dirty="0"/>
          </a:p>
        </p:txBody>
      </p:sp>
      <p:sp>
        <p:nvSpPr>
          <p:cNvPr id="16" name="副标题 2"/>
          <p:cNvSpPr>
            <a:spLocks noGrp="1"/>
          </p:cNvSpPr>
          <p:nvPr>
            <p:ph type="subTitle" idx="1" hasCustomPrompt="1"/>
          </p:nvPr>
        </p:nvSpPr>
        <p:spPr>
          <a:xfrm>
            <a:off x="6393200" y="3788152"/>
            <a:ext cx="5606253" cy="949494"/>
          </a:xfrm>
        </p:spPr>
        <p:txBody>
          <a:bodyPr lIns="90000" tIns="46800" rIns="90000" bIns="46800">
            <a:normAutofit/>
          </a:bodyPr>
          <a:lstStyle>
            <a:lvl1pPr marL="0" indent="0" algn="r">
              <a:buNone/>
              <a:defRPr sz="36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3" name="日期占位符 2"/>
          <p:cNvSpPr>
            <a:spLocks noGrp="1"/>
          </p:cNvSpPr>
          <p:nvPr>
            <p:ph type="dt" sz="half" idx="10"/>
            <p:custDataLst>
              <p:tags r:id="rId17"/>
            </p:custDataLst>
          </p:nvPr>
        </p:nvSpPr>
        <p:spPr>
          <a:xfrm>
            <a:off x="723900" y="6356350"/>
            <a:ext cx="2743200" cy="365125"/>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8"/>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9"/>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pic>
        <p:nvPicPr>
          <p:cNvPr id="18435" name="图片 5"/>
          <p:cNvPicPr>
            <a:picLocks noChangeAspect="1"/>
          </p:cNvPicPr>
          <p:nvPr>
            <p:custDataLst>
              <p:tags r:id="rId2"/>
            </p:custDataLst>
          </p:nvPr>
        </p:nvPicPr>
        <p:blipFill>
          <a:blip r:embed="rId3"/>
          <a:stretch>
            <a:fillRect/>
          </a:stretch>
        </p:blipFill>
        <p:spPr>
          <a:xfrm rot="-1679587">
            <a:off x="1331913" y="5761038"/>
            <a:ext cx="709612" cy="676275"/>
          </a:xfrm>
          <a:prstGeom prst="rect">
            <a:avLst/>
          </a:prstGeom>
          <a:noFill/>
          <a:ln w="9525">
            <a:noFill/>
          </a:ln>
        </p:spPr>
      </p:pic>
      <p:pic>
        <p:nvPicPr>
          <p:cNvPr id="18436" name="图片 6"/>
          <p:cNvPicPr>
            <a:picLocks noChangeAspect="1"/>
          </p:cNvPicPr>
          <p:nvPr>
            <p:custDataLst>
              <p:tags r:id="rId4"/>
            </p:custDataLst>
          </p:nvPr>
        </p:nvPicPr>
        <p:blipFill>
          <a:blip r:embed="rId3"/>
          <a:stretch>
            <a:fillRect/>
          </a:stretch>
        </p:blipFill>
        <p:spPr>
          <a:xfrm rot="-4269324">
            <a:off x="3751263" y="5589588"/>
            <a:ext cx="568325" cy="542925"/>
          </a:xfrm>
          <a:prstGeom prst="rect">
            <a:avLst/>
          </a:prstGeom>
          <a:noFill/>
          <a:ln w="9525">
            <a:noFill/>
          </a:ln>
        </p:spPr>
      </p:pic>
      <p:pic>
        <p:nvPicPr>
          <p:cNvPr id="18437" name="图片 4"/>
          <p:cNvPicPr>
            <a:picLocks noChangeAspect="1"/>
          </p:cNvPicPr>
          <p:nvPr>
            <p:custDataLst>
              <p:tags r:id="rId5"/>
            </p:custDataLst>
          </p:nvPr>
        </p:nvPicPr>
        <p:blipFill>
          <a:blip r:embed="rId3"/>
          <a:stretch>
            <a:fillRect/>
          </a:stretch>
        </p:blipFill>
        <p:spPr>
          <a:xfrm>
            <a:off x="609600" y="693738"/>
            <a:ext cx="560388" cy="534987"/>
          </a:xfrm>
          <a:prstGeom prst="rect">
            <a:avLst/>
          </a:prstGeom>
          <a:noFill/>
          <a:ln w="9525">
            <a:noFill/>
          </a:ln>
        </p:spPr>
      </p:pic>
      <p:pic>
        <p:nvPicPr>
          <p:cNvPr id="18438" name="图片 3"/>
          <p:cNvPicPr>
            <a:picLocks noChangeAspect="1"/>
          </p:cNvPicPr>
          <p:nvPr>
            <p:custDataLst>
              <p:tags r:id="rId6"/>
            </p:custDataLst>
          </p:nvPr>
        </p:nvPicPr>
        <p:blipFill>
          <a:blip r:embed="rId7"/>
          <a:stretch>
            <a:fillRect/>
          </a:stretch>
        </p:blipFill>
        <p:spPr>
          <a:xfrm>
            <a:off x="2606675" y="1195388"/>
            <a:ext cx="950913" cy="933450"/>
          </a:xfrm>
          <a:prstGeom prst="rect">
            <a:avLst/>
          </a:prstGeom>
          <a:noFill/>
          <a:ln w="9525">
            <a:noFill/>
          </a:ln>
        </p:spPr>
      </p:pic>
      <p:pic>
        <p:nvPicPr>
          <p:cNvPr id="18439" name="图片 2"/>
          <p:cNvPicPr>
            <a:picLocks noChangeAspect="1"/>
          </p:cNvPicPr>
          <p:nvPr>
            <p:custDataLst>
              <p:tags r:id="rId8"/>
            </p:custDataLst>
          </p:nvPr>
        </p:nvPicPr>
        <p:blipFill>
          <a:blip r:embed="rId9"/>
          <a:stretch>
            <a:fillRect/>
          </a:stretch>
        </p:blipFill>
        <p:spPr>
          <a:xfrm>
            <a:off x="5986463" y="1724025"/>
            <a:ext cx="5949950" cy="4987925"/>
          </a:xfrm>
          <a:prstGeom prst="rect">
            <a:avLst/>
          </a:prstGeom>
          <a:noFill/>
          <a:ln w="9525">
            <a:noFill/>
          </a:ln>
        </p:spPr>
      </p:pic>
      <p:pic>
        <p:nvPicPr>
          <p:cNvPr id="18440" name="图片 1"/>
          <p:cNvPicPr>
            <a:picLocks noChangeAspect="1"/>
          </p:cNvPicPr>
          <p:nvPr>
            <p:custDataLst>
              <p:tags r:id="rId10"/>
            </p:custDataLst>
          </p:nvPr>
        </p:nvPicPr>
        <p:blipFill>
          <a:blip r:embed="rId11"/>
          <a:stretch>
            <a:fillRect/>
          </a:stretch>
        </p:blipFill>
        <p:spPr>
          <a:xfrm>
            <a:off x="10969625" y="1963738"/>
            <a:ext cx="1012825" cy="1003300"/>
          </a:xfrm>
          <a:prstGeom prst="rect">
            <a:avLst/>
          </a:prstGeom>
          <a:noFill/>
          <a:ln w="9525">
            <a:noFill/>
          </a:ln>
        </p:spPr>
      </p:pic>
      <p:sp>
        <p:nvSpPr>
          <p:cNvPr id="2" name="标题 1"/>
          <p:cNvSpPr>
            <a:spLocks noGrp="1"/>
          </p:cNvSpPr>
          <p:nvPr>
            <p:ph type="ctrTitle" hasCustomPrompt="1"/>
          </p:nvPr>
        </p:nvSpPr>
        <p:spPr>
          <a:xfrm>
            <a:off x="297749" y="2418276"/>
            <a:ext cx="6267075" cy="1544385"/>
          </a:xfrm>
        </p:spPr>
        <p:txBody>
          <a:bodyPr lIns="90000" tIns="46800" rIns="90000" bIns="46800" anchor="b">
            <a:normAutofit/>
          </a:bodyPr>
          <a:lstStyle>
            <a:lvl1pPr algn="l">
              <a:defRPr sz="5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297750" y="4045199"/>
            <a:ext cx="6267076" cy="949494"/>
          </a:xfrm>
        </p:spPr>
        <p:txBody>
          <a:bodyPr lIns="90000" tIns="46800" rIns="90000" bIns="46800">
            <a:normAutofit/>
          </a:bodyPr>
          <a:lstStyle>
            <a:lvl1pPr marL="0" indent="0" algn="l">
              <a:buNone/>
              <a:defRPr sz="24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19459"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9460"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9461"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9462"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9463"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90000" tIns="46800" rIns="90000" bIns="468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pic>
        <p:nvPicPr>
          <p:cNvPr id="20483" name="图片 3"/>
          <p:cNvPicPr>
            <a:picLocks noChangeAspect="1"/>
          </p:cNvPicPr>
          <p:nvPr>
            <p:custDataLst>
              <p:tags r:id="rId2"/>
            </p:custDataLst>
          </p:nvPr>
        </p:nvPicPr>
        <p:blipFill>
          <a:blip r:embed="rId3"/>
          <a:stretch>
            <a:fillRect/>
          </a:stretch>
        </p:blipFill>
        <p:spPr>
          <a:xfrm rot="-868862" flipH="1">
            <a:off x="9334500" y="2427288"/>
            <a:ext cx="1066800" cy="1046162"/>
          </a:xfrm>
          <a:prstGeom prst="rect">
            <a:avLst/>
          </a:prstGeom>
          <a:noFill/>
          <a:ln w="9525">
            <a:noFill/>
          </a:ln>
        </p:spPr>
      </p:pic>
      <p:pic>
        <p:nvPicPr>
          <p:cNvPr id="20484" name="图片 3"/>
          <p:cNvPicPr>
            <a:picLocks noChangeAspect="1"/>
          </p:cNvPicPr>
          <p:nvPr>
            <p:custDataLst>
              <p:tags r:id="rId4"/>
            </p:custDataLst>
          </p:nvPr>
        </p:nvPicPr>
        <p:blipFill>
          <a:blip r:embed="rId3"/>
          <a:stretch>
            <a:fillRect/>
          </a:stretch>
        </p:blipFill>
        <p:spPr>
          <a:xfrm>
            <a:off x="2212975" y="2452688"/>
            <a:ext cx="950913" cy="933450"/>
          </a:xfrm>
          <a:prstGeom prst="rect">
            <a:avLst/>
          </a:prstGeom>
          <a:noFill/>
          <a:ln w="9525">
            <a:noFill/>
          </a:ln>
        </p:spPr>
      </p:pic>
      <p:pic>
        <p:nvPicPr>
          <p:cNvPr id="20485" name="图片 8"/>
          <p:cNvPicPr>
            <a:picLocks noChangeAspect="1"/>
          </p:cNvPicPr>
          <p:nvPr>
            <p:custDataLst>
              <p:tags r:id="rId5"/>
            </p:custDataLst>
          </p:nvPr>
        </p:nvPicPr>
        <p:blipFill>
          <a:blip r:embed="rId6"/>
          <a:stretch>
            <a:fillRect/>
          </a:stretch>
        </p:blipFill>
        <p:spPr>
          <a:xfrm>
            <a:off x="4859338" y="-30162"/>
            <a:ext cx="1836737" cy="2236787"/>
          </a:xfrm>
          <a:prstGeom prst="rect">
            <a:avLst/>
          </a:prstGeom>
          <a:noFill/>
          <a:ln w="9525">
            <a:noFill/>
          </a:ln>
        </p:spPr>
      </p:pic>
      <p:pic>
        <p:nvPicPr>
          <p:cNvPr id="20486" name="图片 9"/>
          <p:cNvPicPr>
            <a:picLocks noChangeAspect="1"/>
          </p:cNvPicPr>
          <p:nvPr>
            <p:custDataLst>
              <p:tags r:id="rId7"/>
            </p:custDataLst>
          </p:nvPr>
        </p:nvPicPr>
        <p:blipFill>
          <a:blip r:embed="rId8"/>
          <a:stretch>
            <a:fillRect/>
          </a:stretch>
        </p:blipFill>
        <p:spPr>
          <a:xfrm>
            <a:off x="5068888" y="4519613"/>
            <a:ext cx="2060575" cy="2325687"/>
          </a:xfrm>
          <a:prstGeom prst="rect">
            <a:avLst/>
          </a:prstGeom>
          <a:noFill/>
          <a:ln w="9525">
            <a:noFill/>
          </a:ln>
        </p:spPr>
      </p:pic>
      <p:sp>
        <p:nvSpPr>
          <p:cNvPr id="2" name="标题 1"/>
          <p:cNvSpPr>
            <a:spLocks noGrp="1"/>
          </p:cNvSpPr>
          <p:nvPr>
            <p:ph type="title" hasCustomPrompt="1"/>
          </p:nvPr>
        </p:nvSpPr>
        <p:spPr>
          <a:xfrm>
            <a:off x="3260693" y="2167556"/>
            <a:ext cx="6000814" cy="1087284"/>
          </a:xfrm>
        </p:spPr>
        <p:txBody>
          <a:bodyPr lIns="90000" tIns="46800" rIns="90000" bIns="46800" anchor="b">
            <a:normAutofit/>
          </a:bodyPr>
          <a:lstStyle>
            <a:lvl1pPr algn="ctr">
              <a:defRPr sz="4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260693" y="3340566"/>
            <a:ext cx="6000814" cy="1006960"/>
          </a:xfrm>
        </p:spPr>
        <p:txBody>
          <a:bodyPr lIns="90000" tIns="46800" rIns="90000" bIns="46800">
            <a:normAutofit/>
          </a:bodyPr>
          <a:lstStyle>
            <a:lvl1pPr marL="0" indent="0" algn="ctr">
              <a:buNone/>
              <a:defRPr sz="18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9"/>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0"/>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1"/>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pic>
        <p:nvPicPr>
          <p:cNvPr id="21507"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1508"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1509"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1510"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1511"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solidFill>
                  <a:schemeClr val="tx1">
                    <a:lumMod val="85000"/>
                    <a:lumOff val="15000"/>
                  </a:schemeClr>
                </a:solidFill>
                <a:latin typeface="微软雅黑" panose="020B0503020204020204" pitchFamily="34" charset="-122"/>
                <a:ea typeface="微软雅黑" panose="020B0503020204020204" pitchFamily="34" charset="-122"/>
              </a:defRPr>
            </a:lvl1pPr>
            <a:lvl2pPr>
              <a:defRPr sz="1600">
                <a:solidFill>
                  <a:schemeClr val="tx1">
                    <a:lumMod val="85000"/>
                    <a:lumOff val="15000"/>
                  </a:schemeClr>
                </a:solidFill>
                <a:latin typeface="微软雅黑" panose="020B0503020204020204" pitchFamily="34" charset="-122"/>
                <a:ea typeface="微软雅黑" panose="020B0503020204020204" pitchFamily="34" charset="-122"/>
              </a:defRPr>
            </a:lvl2pPr>
            <a:lvl3pPr>
              <a:defRPr sz="1600">
                <a:solidFill>
                  <a:schemeClr val="tx1">
                    <a:lumMod val="85000"/>
                    <a:lumOff val="15000"/>
                  </a:schemeClr>
                </a:solidFill>
                <a:latin typeface="微软雅黑" panose="020B0503020204020204" pitchFamily="34" charset="-122"/>
                <a:ea typeface="微软雅黑" panose="020B0503020204020204" pitchFamily="34" charset="-122"/>
              </a:defRPr>
            </a:lvl3pPr>
            <a:lvl4pPr>
              <a:defRPr sz="1600">
                <a:solidFill>
                  <a:schemeClr val="tx1">
                    <a:lumMod val="85000"/>
                    <a:lumOff val="15000"/>
                  </a:schemeClr>
                </a:solidFill>
                <a:latin typeface="微软雅黑" panose="020B0503020204020204" pitchFamily="34" charset="-122"/>
                <a:ea typeface="微软雅黑" panose="020B0503020204020204" pitchFamily="34" charset="-122"/>
              </a:defRPr>
            </a:lvl4pPr>
            <a:lvl5pPr>
              <a:defRPr sz="16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pic>
        <p:nvPicPr>
          <p:cNvPr id="22531" name="图片 9"/>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2532" name="图片 10"/>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2533" name="图片 11"/>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2534" name="图片 12"/>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2535" name="图片 13"/>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23555"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3556"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23557"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24579" name="图片 7"/>
          <p:cNvPicPr>
            <a:picLocks noChangeAspect="1"/>
          </p:cNvPicPr>
          <p:nvPr userDrawn="1">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4580" name="图片 8"/>
          <p:cNvPicPr>
            <a:picLocks noChangeAspect="1"/>
          </p:cNvPicPr>
          <p:nvPr userDrawn="1">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4581" name="图片 9"/>
          <p:cNvPicPr>
            <a:picLocks noChangeAspect="1"/>
          </p:cNvPicPr>
          <p:nvPr userDrawn="1">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4582" name="图片 10"/>
          <p:cNvPicPr>
            <a:picLocks noChangeAspect="1"/>
          </p:cNvPicPr>
          <p:nvPr userDrawn="1">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4583" name="图片 11"/>
          <p:cNvPicPr>
            <a:picLocks noChangeAspect="1"/>
          </p:cNvPicPr>
          <p:nvPr userDrawn="1">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5" name="标题 4"/>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7171"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7172"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7173"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7174"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7175"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90000" tIns="46800" rIns="90000" bIns="468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pic>
        <p:nvPicPr>
          <p:cNvPr id="25603"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5604"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5605"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5606"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5607"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lvl1pPr>
              <a:lnSpc>
                <a:spcPct val="120000"/>
              </a:lnSpc>
              <a:defRPr/>
            </a:lvl1pPr>
          </a:lstStyle>
          <a:p>
            <a:pPr fontAlgn="base"/>
            <a:endParaRPr lang="zh-CN" altLang="en-US" strike="noStrike" noProof="1" dirty="0"/>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pic>
        <p:nvPicPr>
          <p:cNvPr id="26627"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6628"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6629"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6630"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6631"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pic>
        <p:nvPicPr>
          <p:cNvPr id="27651"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7652"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7653"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7654"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7655"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7" name="内容占位符 6"/>
          <p:cNvSpPr>
            <a:spLocks noGrp="1"/>
          </p:cNvSpPr>
          <p:nvPr>
            <p:ph sz="quarter" idx="13"/>
          </p:nvPr>
        </p:nvSpPr>
        <p:spPr>
          <a:xfrm>
            <a:off x="669930" y="952508"/>
            <a:ext cx="10852237" cy="5388907"/>
          </a:xfrm>
        </p:spPr>
        <p:txBody>
          <a:bodyPr/>
          <a:lstStyle>
            <a:lvl1pPr>
              <a:defRPr>
                <a:solidFill>
                  <a:schemeClr val="tx1">
                    <a:lumMod val="85000"/>
                    <a:lumOff val="15000"/>
                  </a:schemeClr>
                </a:solidFill>
                <a:latin typeface="微软雅黑" panose="020B0503020204020204" pitchFamily="34" charset="-122"/>
                <a:ea typeface="微软雅黑" panose="020B0503020204020204" pitchFamily="34" charset="-122"/>
              </a:defRPr>
            </a:lvl1pPr>
            <a:lvl2pPr>
              <a:defRPr>
                <a:solidFill>
                  <a:schemeClr val="tx1">
                    <a:lumMod val="85000"/>
                    <a:lumOff val="15000"/>
                  </a:schemeClr>
                </a:solidFill>
                <a:latin typeface="微软雅黑" panose="020B0503020204020204" pitchFamily="34" charset="-122"/>
                <a:ea typeface="微软雅黑" panose="020B0503020204020204" pitchFamily="34" charset="-122"/>
              </a:defRPr>
            </a:lvl2pPr>
            <a:lvl3pPr>
              <a:defRPr>
                <a:solidFill>
                  <a:schemeClr val="tx1">
                    <a:lumMod val="85000"/>
                    <a:lumOff val="15000"/>
                  </a:schemeClr>
                </a:solidFill>
                <a:latin typeface="微软雅黑" panose="020B0503020204020204" pitchFamily="34" charset="-122"/>
                <a:ea typeface="微软雅黑" panose="020B0503020204020204" pitchFamily="34" charset="-122"/>
              </a:defRPr>
            </a:lvl3pPr>
            <a:lvl4pPr>
              <a:defRPr>
                <a:solidFill>
                  <a:schemeClr val="tx1">
                    <a:lumMod val="85000"/>
                    <a:lumOff val="15000"/>
                  </a:schemeClr>
                </a:solidFill>
                <a:latin typeface="微软雅黑" panose="020B0503020204020204" pitchFamily="34" charset="-122"/>
                <a:ea typeface="微软雅黑" panose="020B0503020204020204" pitchFamily="34" charset="-122"/>
              </a:defRPr>
            </a:lvl4pPr>
            <a:lvl5pPr>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pic>
        <p:nvPicPr>
          <p:cNvPr id="28675" name="图片 5"/>
          <p:cNvPicPr>
            <a:picLocks noChangeAspect="1"/>
          </p:cNvPicPr>
          <p:nvPr>
            <p:custDataLst>
              <p:tags r:id="rId2"/>
            </p:custDataLst>
          </p:nvPr>
        </p:nvPicPr>
        <p:blipFill>
          <a:blip r:embed="rId3"/>
          <a:stretch>
            <a:fillRect/>
          </a:stretch>
        </p:blipFill>
        <p:spPr>
          <a:xfrm>
            <a:off x="2868613" y="3490913"/>
            <a:ext cx="2543175" cy="3108325"/>
          </a:xfrm>
          <a:prstGeom prst="rect">
            <a:avLst/>
          </a:prstGeom>
          <a:noFill/>
          <a:ln w="9525">
            <a:noFill/>
          </a:ln>
        </p:spPr>
      </p:pic>
      <p:pic>
        <p:nvPicPr>
          <p:cNvPr id="28676" name="图片 6"/>
          <p:cNvPicPr>
            <a:picLocks noChangeAspect="1"/>
          </p:cNvPicPr>
          <p:nvPr>
            <p:custDataLst>
              <p:tags r:id="rId4"/>
            </p:custDataLst>
          </p:nvPr>
        </p:nvPicPr>
        <p:blipFill>
          <a:blip r:embed="rId5"/>
          <a:stretch>
            <a:fillRect/>
          </a:stretch>
        </p:blipFill>
        <p:spPr>
          <a:xfrm>
            <a:off x="6350" y="1612900"/>
            <a:ext cx="3257550" cy="5243513"/>
          </a:xfrm>
          <a:prstGeom prst="rect">
            <a:avLst/>
          </a:prstGeom>
          <a:noFill/>
          <a:ln w="9525">
            <a:noFill/>
          </a:ln>
        </p:spPr>
      </p:pic>
      <p:pic>
        <p:nvPicPr>
          <p:cNvPr id="28677" name="图片 6"/>
          <p:cNvPicPr>
            <a:picLocks noChangeAspect="1"/>
          </p:cNvPicPr>
          <p:nvPr>
            <p:custDataLst>
              <p:tags r:id="rId6"/>
            </p:custDataLst>
          </p:nvPr>
        </p:nvPicPr>
        <p:blipFill>
          <a:blip r:embed="rId7"/>
          <a:stretch>
            <a:fillRect/>
          </a:stretch>
        </p:blipFill>
        <p:spPr>
          <a:xfrm rot="-4269324">
            <a:off x="3570288" y="5589588"/>
            <a:ext cx="568325" cy="542925"/>
          </a:xfrm>
          <a:prstGeom prst="rect">
            <a:avLst/>
          </a:prstGeom>
          <a:noFill/>
          <a:ln w="9525">
            <a:noFill/>
          </a:ln>
        </p:spPr>
      </p:pic>
      <p:pic>
        <p:nvPicPr>
          <p:cNvPr id="28678" name="图片 5"/>
          <p:cNvPicPr>
            <a:picLocks noChangeAspect="1"/>
          </p:cNvPicPr>
          <p:nvPr>
            <p:custDataLst>
              <p:tags r:id="rId8"/>
            </p:custDataLst>
          </p:nvPr>
        </p:nvPicPr>
        <p:blipFill>
          <a:blip r:embed="rId7"/>
          <a:stretch>
            <a:fillRect/>
          </a:stretch>
        </p:blipFill>
        <p:spPr>
          <a:xfrm rot="-1176787">
            <a:off x="1217613" y="5848350"/>
            <a:ext cx="563562" cy="536575"/>
          </a:xfrm>
          <a:prstGeom prst="rect">
            <a:avLst/>
          </a:prstGeom>
          <a:noFill/>
          <a:ln w="9525">
            <a:noFill/>
          </a:ln>
        </p:spPr>
      </p:pic>
      <p:pic>
        <p:nvPicPr>
          <p:cNvPr id="28679" name="图片 9"/>
          <p:cNvPicPr>
            <a:picLocks noChangeAspect="1"/>
          </p:cNvPicPr>
          <p:nvPr>
            <p:custDataLst>
              <p:tags r:id="rId9"/>
            </p:custDataLst>
          </p:nvPr>
        </p:nvPicPr>
        <p:blipFill>
          <a:blip r:embed="rId10"/>
          <a:stretch>
            <a:fillRect/>
          </a:stretch>
        </p:blipFill>
        <p:spPr>
          <a:xfrm>
            <a:off x="4964113" y="4621213"/>
            <a:ext cx="1830387" cy="2236787"/>
          </a:xfrm>
          <a:prstGeom prst="rect">
            <a:avLst/>
          </a:prstGeom>
          <a:noFill/>
          <a:ln w="9525">
            <a:noFill/>
          </a:ln>
        </p:spPr>
      </p:pic>
      <p:pic>
        <p:nvPicPr>
          <p:cNvPr id="28680" name="图片 10"/>
          <p:cNvPicPr>
            <a:picLocks noChangeAspect="1"/>
          </p:cNvPicPr>
          <p:nvPr>
            <p:custDataLst>
              <p:tags r:id="rId11"/>
            </p:custDataLst>
          </p:nvPr>
        </p:nvPicPr>
        <p:blipFill>
          <a:blip r:embed="rId12"/>
          <a:stretch>
            <a:fillRect/>
          </a:stretch>
        </p:blipFill>
        <p:spPr>
          <a:xfrm>
            <a:off x="3616325" y="369888"/>
            <a:ext cx="2659063" cy="3116262"/>
          </a:xfrm>
          <a:prstGeom prst="rect">
            <a:avLst/>
          </a:prstGeom>
          <a:noFill/>
          <a:ln w="9525">
            <a:noFill/>
          </a:ln>
        </p:spPr>
      </p:pic>
      <p:pic>
        <p:nvPicPr>
          <p:cNvPr id="28681" name="图片 3"/>
          <p:cNvPicPr>
            <a:picLocks noChangeAspect="1"/>
          </p:cNvPicPr>
          <p:nvPr>
            <p:custDataLst>
              <p:tags r:id="rId13"/>
            </p:custDataLst>
          </p:nvPr>
        </p:nvPicPr>
        <p:blipFill>
          <a:blip r:embed="rId14"/>
          <a:stretch>
            <a:fillRect/>
          </a:stretch>
        </p:blipFill>
        <p:spPr>
          <a:xfrm rot="-868862" flipH="1">
            <a:off x="10272713" y="1108075"/>
            <a:ext cx="1066800" cy="1046163"/>
          </a:xfrm>
          <a:prstGeom prst="rect">
            <a:avLst/>
          </a:prstGeom>
          <a:noFill/>
          <a:ln w="9525">
            <a:noFill/>
          </a:ln>
        </p:spPr>
      </p:pic>
      <p:pic>
        <p:nvPicPr>
          <p:cNvPr id="28682" name="图片 4"/>
          <p:cNvPicPr>
            <a:picLocks noChangeAspect="1"/>
          </p:cNvPicPr>
          <p:nvPr>
            <p:custDataLst>
              <p:tags r:id="rId15"/>
            </p:custDataLst>
          </p:nvPr>
        </p:nvPicPr>
        <p:blipFill>
          <a:blip r:embed="rId7"/>
          <a:stretch>
            <a:fillRect/>
          </a:stretch>
        </p:blipFill>
        <p:spPr>
          <a:xfrm>
            <a:off x="8472488" y="5543550"/>
            <a:ext cx="558800" cy="533400"/>
          </a:xfrm>
          <a:prstGeom prst="rect">
            <a:avLst/>
          </a:prstGeom>
          <a:noFill/>
          <a:ln w="9525">
            <a:noFill/>
          </a:ln>
        </p:spPr>
      </p:pic>
      <p:pic>
        <p:nvPicPr>
          <p:cNvPr id="28683" name="图片 3"/>
          <p:cNvPicPr>
            <a:picLocks noChangeAspect="1"/>
          </p:cNvPicPr>
          <p:nvPr>
            <p:custDataLst>
              <p:tags r:id="rId16"/>
            </p:custDataLst>
          </p:nvPr>
        </p:nvPicPr>
        <p:blipFill>
          <a:blip r:embed="rId14"/>
          <a:stretch>
            <a:fillRect/>
          </a:stretch>
        </p:blipFill>
        <p:spPr>
          <a:xfrm>
            <a:off x="2420938" y="1196975"/>
            <a:ext cx="950912" cy="933450"/>
          </a:xfrm>
          <a:prstGeom prst="rect">
            <a:avLst/>
          </a:prstGeom>
          <a:noFill/>
          <a:ln w="9525">
            <a:noFill/>
          </a:ln>
        </p:spPr>
      </p:pic>
      <p:sp>
        <p:nvSpPr>
          <p:cNvPr id="2" name="标题 1"/>
          <p:cNvSpPr>
            <a:spLocks noGrp="1"/>
          </p:cNvSpPr>
          <p:nvPr>
            <p:ph type="title" hasCustomPrompt="1"/>
          </p:nvPr>
        </p:nvSpPr>
        <p:spPr>
          <a:xfrm>
            <a:off x="6393201" y="2148532"/>
            <a:ext cx="5601600" cy="1544400"/>
          </a:xfrm>
        </p:spPr>
        <p:txBody>
          <a:bodyPr lIns="90000" tIns="46800" rIns="90000" bIns="46800" anchor="b"/>
          <a:lstStyle>
            <a:lvl1pPr algn="r">
              <a:defRPr sz="72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编辑标题</a:t>
            </a:r>
            <a:endParaRPr lang="zh-CN" altLang="en-US" strike="noStrike" noProof="1" dirty="0"/>
          </a:p>
        </p:txBody>
      </p:sp>
      <p:sp>
        <p:nvSpPr>
          <p:cNvPr id="16" name="副标题 2"/>
          <p:cNvSpPr>
            <a:spLocks noGrp="1"/>
          </p:cNvSpPr>
          <p:nvPr>
            <p:ph type="subTitle" idx="1" hasCustomPrompt="1"/>
          </p:nvPr>
        </p:nvSpPr>
        <p:spPr>
          <a:xfrm>
            <a:off x="6393200" y="3788152"/>
            <a:ext cx="5606253" cy="949494"/>
          </a:xfrm>
        </p:spPr>
        <p:txBody>
          <a:bodyPr lIns="90000" tIns="46800" rIns="90000" bIns="46800">
            <a:normAutofit/>
          </a:bodyPr>
          <a:lstStyle>
            <a:lvl1pPr marL="0" indent="0" algn="r">
              <a:buNone/>
              <a:defRPr sz="36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3" name="日期占位符 2"/>
          <p:cNvSpPr>
            <a:spLocks noGrp="1"/>
          </p:cNvSpPr>
          <p:nvPr>
            <p:ph type="dt" sz="half" idx="10"/>
            <p:custDataLst>
              <p:tags r:id="rId17"/>
            </p:custDataLst>
          </p:nvPr>
        </p:nvSpPr>
        <p:spPr>
          <a:xfrm>
            <a:off x="723900" y="6356350"/>
            <a:ext cx="2743200" cy="365125"/>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8"/>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9"/>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1800" strike="noStrike" noProof="1"/>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4"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ctrTitle" hasCustomPrompt="1"/>
          </p:nvPr>
        </p:nvSpPr>
        <p:spPr>
          <a:xfrm>
            <a:off x="669882" y="2588281"/>
            <a:ext cx="10852237" cy="899167"/>
          </a:xfrm>
        </p:spPr>
        <p:txBody>
          <a:bodyPr lIns="101600" tIns="38100" rIns="25400" bIns="38100" anchor="t" anchorCtr="0">
            <a:noAutofit/>
          </a:bodyPr>
          <a:lstStyle>
            <a:lvl1pPr algn="ctr">
              <a:defRPr sz="5400" spc="600"/>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16" name="日期占位符 15"/>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17" name="页脚占位符 16"/>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18" name="灯片编号占位符 17"/>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3808730"/>
            <a:ext cx="10852237" cy="624845"/>
          </a:xfrm>
        </p:spPr>
        <p:txBody>
          <a:bodyPr lIns="101600" tIns="38100" rIns="63500" bIns="38100" anchor="t" anchorCtr="0">
            <a:noAutofit/>
          </a:bodyPr>
          <a:lstStyle>
            <a:lvl1pPr>
              <a:defRPr sz="3600" u="none" strike="noStrike" kern="1200" cap="none" spc="300" normalizeH="0">
                <a:solidFill>
                  <a:schemeClr val="tx1"/>
                </a:solidFill>
                <a:uFillTx/>
                <a:latin typeface="微软雅黑" panose="020B0503020204020204" pitchFamily="34" charset="-122"/>
                <a:ea typeface="微软雅黑" panose="020B0503020204020204" pitchFamily="34" charset="-122"/>
              </a:defRPr>
            </a:lvl1pPr>
          </a:lstStyle>
          <a:p>
            <a:pPr fontAlgn="auto"/>
            <a:r>
              <a:rPr lang="zh-CN" altLang="en-US" strike="noStrike" noProof="1" dirty="0"/>
              <a:t>单击此处编辑母版标题样式</a:t>
            </a:r>
            <a:endParaRPr lang="zh-CN" altLang="en-US" strike="noStrike" noProof="1" dirty="0"/>
          </a:p>
        </p:txBody>
      </p:sp>
      <p:sp>
        <p:nvSpPr>
          <p:cNvPr id="3" name="文本占位符 2"/>
          <p:cNvSpPr>
            <a:spLocks noGrp="1"/>
          </p:cNvSpPr>
          <p:nvPr>
            <p:ph type="body" idx="1"/>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latin typeface="微软雅黑" panose="020B0503020204020204" pitchFamily="34" charset="-122"/>
                <a:ea typeface="微软雅黑" panose="020B0503020204020204" pitchFamily="34" charset="-122"/>
              </a:defRPr>
            </a:lvl1pPr>
            <a:lvl2pPr>
              <a:defRPr sz="1600">
                <a:latin typeface="微软雅黑" panose="020B0503020204020204" pitchFamily="34" charset="-122"/>
                <a:ea typeface="微软雅黑" panose="020B0503020204020204" pitchFamily="34" charset="-122"/>
              </a:defRPr>
            </a:lvl2pPr>
            <a:lvl3pPr>
              <a:defRPr sz="1600">
                <a:latin typeface="微软雅黑" panose="020B0503020204020204" pitchFamily="34" charset="-122"/>
                <a:ea typeface="微软雅黑" panose="020B0503020204020204" pitchFamily="34" charset="-122"/>
              </a:defRPr>
            </a:lvl3pPr>
            <a:lvl4pPr>
              <a:defRPr sz="1600">
                <a:latin typeface="微软雅黑" panose="020B0503020204020204" pitchFamily="34" charset="-122"/>
                <a:ea typeface="微软雅黑" panose="020B0503020204020204" pitchFamily="34" charset="-122"/>
              </a:defRPr>
            </a:lvl4pPr>
            <a:lvl5pPr>
              <a:defRPr sz="1600">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10"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pic>
        <p:nvPicPr>
          <p:cNvPr id="8195" name="图片 3"/>
          <p:cNvPicPr>
            <a:picLocks noChangeAspect="1"/>
          </p:cNvPicPr>
          <p:nvPr>
            <p:custDataLst>
              <p:tags r:id="rId2"/>
            </p:custDataLst>
          </p:nvPr>
        </p:nvPicPr>
        <p:blipFill>
          <a:blip r:embed="rId3"/>
          <a:stretch>
            <a:fillRect/>
          </a:stretch>
        </p:blipFill>
        <p:spPr>
          <a:xfrm rot="-868862" flipH="1">
            <a:off x="9334500" y="2427288"/>
            <a:ext cx="1066800" cy="1046162"/>
          </a:xfrm>
          <a:prstGeom prst="rect">
            <a:avLst/>
          </a:prstGeom>
          <a:noFill/>
          <a:ln w="9525">
            <a:noFill/>
          </a:ln>
        </p:spPr>
      </p:pic>
      <p:pic>
        <p:nvPicPr>
          <p:cNvPr id="8196" name="图片 3"/>
          <p:cNvPicPr>
            <a:picLocks noChangeAspect="1"/>
          </p:cNvPicPr>
          <p:nvPr>
            <p:custDataLst>
              <p:tags r:id="rId4"/>
            </p:custDataLst>
          </p:nvPr>
        </p:nvPicPr>
        <p:blipFill>
          <a:blip r:embed="rId3"/>
          <a:stretch>
            <a:fillRect/>
          </a:stretch>
        </p:blipFill>
        <p:spPr>
          <a:xfrm>
            <a:off x="2212975" y="2452688"/>
            <a:ext cx="950913" cy="933450"/>
          </a:xfrm>
          <a:prstGeom prst="rect">
            <a:avLst/>
          </a:prstGeom>
          <a:noFill/>
          <a:ln w="9525">
            <a:noFill/>
          </a:ln>
        </p:spPr>
      </p:pic>
      <p:pic>
        <p:nvPicPr>
          <p:cNvPr id="8197" name="图片 8"/>
          <p:cNvPicPr>
            <a:picLocks noChangeAspect="1"/>
          </p:cNvPicPr>
          <p:nvPr>
            <p:custDataLst>
              <p:tags r:id="rId5"/>
            </p:custDataLst>
          </p:nvPr>
        </p:nvPicPr>
        <p:blipFill>
          <a:blip r:embed="rId6"/>
          <a:stretch>
            <a:fillRect/>
          </a:stretch>
        </p:blipFill>
        <p:spPr>
          <a:xfrm>
            <a:off x="4859338" y="-30162"/>
            <a:ext cx="1836737" cy="2236787"/>
          </a:xfrm>
          <a:prstGeom prst="rect">
            <a:avLst/>
          </a:prstGeom>
          <a:noFill/>
          <a:ln w="9525">
            <a:noFill/>
          </a:ln>
        </p:spPr>
      </p:pic>
      <p:pic>
        <p:nvPicPr>
          <p:cNvPr id="8198" name="图片 9"/>
          <p:cNvPicPr>
            <a:picLocks noChangeAspect="1"/>
          </p:cNvPicPr>
          <p:nvPr>
            <p:custDataLst>
              <p:tags r:id="rId7"/>
            </p:custDataLst>
          </p:nvPr>
        </p:nvPicPr>
        <p:blipFill>
          <a:blip r:embed="rId8"/>
          <a:stretch>
            <a:fillRect/>
          </a:stretch>
        </p:blipFill>
        <p:spPr>
          <a:xfrm>
            <a:off x="5068888" y="4519613"/>
            <a:ext cx="2060575" cy="2325687"/>
          </a:xfrm>
          <a:prstGeom prst="rect">
            <a:avLst/>
          </a:prstGeom>
          <a:noFill/>
          <a:ln w="9525">
            <a:noFill/>
          </a:ln>
        </p:spPr>
      </p:pic>
      <p:sp>
        <p:nvSpPr>
          <p:cNvPr id="2" name="标题 1"/>
          <p:cNvSpPr>
            <a:spLocks noGrp="1"/>
          </p:cNvSpPr>
          <p:nvPr>
            <p:ph type="title" hasCustomPrompt="1"/>
          </p:nvPr>
        </p:nvSpPr>
        <p:spPr>
          <a:xfrm>
            <a:off x="3260693" y="2167556"/>
            <a:ext cx="6000814" cy="1087284"/>
          </a:xfrm>
        </p:spPr>
        <p:txBody>
          <a:bodyPr lIns="90000" tIns="46800" rIns="90000" bIns="46800" anchor="b">
            <a:normAutofit/>
          </a:bodyPr>
          <a:lstStyle>
            <a:lvl1pPr algn="ctr">
              <a:defRPr sz="4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260693" y="3340566"/>
            <a:ext cx="6000814" cy="1006960"/>
          </a:xfrm>
        </p:spPr>
        <p:txBody>
          <a:bodyPr lIns="90000" tIns="46800" rIns="90000" bIns="46800">
            <a:normAutofit/>
          </a:bodyPr>
          <a:lstStyle>
            <a:lvl1pPr marL="0" indent="0" algn="ctr">
              <a:buNone/>
              <a:defRPr sz="18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9"/>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0"/>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1"/>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5"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日期占位符 1"/>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4" name="灯片编号占位符 3"/>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latin typeface="微软雅黑" panose="020B0503020204020204" pitchFamily="34" charset="-122"/>
                <a:ea typeface="微软雅黑" panose="020B0503020204020204" pitchFamily="34" charset="-122"/>
              </a:defRPr>
            </a:lvl1pPr>
            <a:lvl2pPr indent="0" eaLnBrk="1" fontAlgn="auto" latinLnBrk="0" hangingPunct="1">
              <a:defRPr>
                <a:latin typeface="微软雅黑" panose="020B0503020204020204" pitchFamily="34" charset="-122"/>
                <a:ea typeface="微软雅黑" panose="020B0503020204020204" pitchFamily="34" charset="-122"/>
              </a:defRPr>
            </a:lvl2pPr>
            <a:lvl3pPr indent="0" eaLnBrk="1" fontAlgn="auto" latinLnBrk="0" hangingPunct="1">
              <a:defRPr>
                <a:latin typeface="微软雅黑" panose="020B0503020204020204" pitchFamily="34" charset="-122"/>
                <a:ea typeface="微软雅黑" panose="020B0503020204020204" pitchFamily="34" charset="-122"/>
              </a:defRPr>
            </a:lvl3pPr>
            <a:lvl4pPr indent="0" eaLnBrk="1" fontAlgn="auto" latinLnBrk="0" hangingPunct="1">
              <a:defRPr>
                <a:latin typeface="微软雅黑" panose="020B0503020204020204" pitchFamily="34" charset="-122"/>
                <a:ea typeface="微软雅黑" panose="020B0503020204020204" pitchFamily="34" charset="-122"/>
              </a:defRPr>
            </a:lvl4pPr>
            <a:lvl5pPr indent="0" eaLnBrk="1" fontAlgn="auto" latinLnBrk="0" hangingPunct="1">
              <a:defRPr>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sp>
        <p:nvSpPr>
          <p:cNvPr id="2"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7" name="内容占位符 6"/>
          <p:cNvSpPr>
            <a:spLocks noGrp="1"/>
          </p:cNvSpPr>
          <p:nvPr>
            <p:ph sz="quarter" idx="13"/>
          </p:nvPr>
        </p:nvSpPr>
        <p:spPr>
          <a:xfrm>
            <a:off x="669930" y="952508"/>
            <a:ext cx="10852237" cy="5388907"/>
          </a:xfrm>
        </p:spPr>
        <p:txBody>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hasCustomPrompt="1"/>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1" i="0" u="none" strike="noStrike" kern="1200" cap="none" spc="6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单击此处编辑标题</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4"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ctrTitle" hasCustomPrompt="1"/>
          </p:nvPr>
        </p:nvSpPr>
        <p:spPr>
          <a:xfrm>
            <a:off x="669882" y="2588281"/>
            <a:ext cx="10852237" cy="899167"/>
          </a:xfrm>
        </p:spPr>
        <p:txBody>
          <a:bodyPr lIns="101600" tIns="38100" rIns="25400" bIns="38100" anchor="t" anchorCtr="0">
            <a:noAutofit/>
          </a:bodyPr>
          <a:lstStyle>
            <a:lvl1pPr algn="ctr">
              <a:defRPr sz="5400" spc="600"/>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16" name="日期占位符 15"/>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17" name="页脚占位符 16"/>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18" name="灯片编号占位符 17"/>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3808730"/>
            <a:ext cx="10852237" cy="624845"/>
          </a:xfrm>
        </p:spPr>
        <p:txBody>
          <a:bodyPr lIns="101600" tIns="38100" rIns="63500" bIns="38100" anchor="t" anchorCtr="0">
            <a:noAutofit/>
          </a:bodyPr>
          <a:lstStyle>
            <a:lvl1pPr>
              <a:defRPr sz="3600" u="none" strike="noStrike" kern="1200" cap="none" spc="300" normalizeH="0">
                <a:solidFill>
                  <a:schemeClr val="tx1"/>
                </a:solidFill>
                <a:uFillTx/>
                <a:latin typeface="微软雅黑" panose="020B0503020204020204" pitchFamily="34" charset="-122"/>
                <a:ea typeface="微软雅黑" panose="020B0503020204020204" pitchFamily="34" charset="-122"/>
              </a:defRPr>
            </a:lvl1pPr>
          </a:lstStyle>
          <a:p>
            <a:pPr fontAlgn="auto"/>
            <a:r>
              <a:rPr lang="zh-CN" altLang="en-US" strike="noStrike" noProof="1" dirty="0"/>
              <a:t>单击此处编辑母版标题样式</a:t>
            </a:r>
            <a:endParaRPr lang="zh-CN" altLang="en-US" strike="noStrike" noProof="1" dirty="0"/>
          </a:p>
        </p:txBody>
      </p:sp>
      <p:sp>
        <p:nvSpPr>
          <p:cNvPr id="3" name="文本占位符 2"/>
          <p:cNvSpPr>
            <a:spLocks noGrp="1"/>
          </p:cNvSpPr>
          <p:nvPr>
            <p:ph type="body" idx="1"/>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latin typeface="微软雅黑" panose="020B0503020204020204" pitchFamily="34" charset="-122"/>
                <a:ea typeface="微软雅黑" panose="020B0503020204020204" pitchFamily="34" charset="-122"/>
              </a:defRPr>
            </a:lvl1pPr>
            <a:lvl2pPr>
              <a:defRPr sz="1600">
                <a:latin typeface="微软雅黑" panose="020B0503020204020204" pitchFamily="34" charset="-122"/>
                <a:ea typeface="微软雅黑" panose="020B0503020204020204" pitchFamily="34" charset="-122"/>
              </a:defRPr>
            </a:lvl2pPr>
            <a:lvl3pPr>
              <a:defRPr sz="1600">
                <a:latin typeface="微软雅黑" panose="020B0503020204020204" pitchFamily="34" charset="-122"/>
                <a:ea typeface="微软雅黑" panose="020B0503020204020204" pitchFamily="34" charset="-122"/>
              </a:defRPr>
            </a:lvl3pPr>
            <a:lvl4pPr>
              <a:defRPr sz="1600">
                <a:latin typeface="微软雅黑" panose="020B0503020204020204" pitchFamily="34" charset="-122"/>
                <a:ea typeface="微软雅黑" panose="020B0503020204020204" pitchFamily="34" charset="-122"/>
              </a:defRPr>
            </a:lvl4pPr>
            <a:lvl5pPr>
              <a:defRPr sz="1600">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pic>
        <p:nvPicPr>
          <p:cNvPr id="9219"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9220"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9221"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9222"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9223"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solidFill>
                  <a:schemeClr val="tx1">
                    <a:lumMod val="85000"/>
                    <a:lumOff val="15000"/>
                  </a:schemeClr>
                </a:solidFill>
                <a:latin typeface="微软雅黑" panose="020B0503020204020204" pitchFamily="34" charset="-122"/>
                <a:ea typeface="微软雅黑" panose="020B0503020204020204" pitchFamily="34" charset="-122"/>
              </a:defRPr>
            </a:lvl1pPr>
            <a:lvl2pPr>
              <a:defRPr sz="1600">
                <a:solidFill>
                  <a:schemeClr val="tx1">
                    <a:lumMod val="85000"/>
                    <a:lumOff val="15000"/>
                  </a:schemeClr>
                </a:solidFill>
                <a:latin typeface="微软雅黑" panose="020B0503020204020204" pitchFamily="34" charset="-122"/>
                <a:ea typeface="微软雅黑" panose="020B0503020204020204" pitchFamily="34" charset="-122"/>
              </a:defRPr>
            </a:lvl2pPr>
            <a:lvl3pPr>
              <a:defRPr sz="1600">
                <a:solidFill>
                  <a:schemeClr val="tx1">
                    <a:lumMod val="85000"/>
                    <a:lumOff val="15000"/>
                  </a:schemeClr>
                </a:solidFill>
                <a:latin typeface="微软雅黑" panose="020B0503020204020204" pitchFamily="34" charset="-122"/>
                <a:ea typeface="微软雅黑" panose="020B0503020204020204" pitchFamily="34" charset="-122"/>
              </a:defRPr>
            </a:lvl3pPr>
            <a:lvl4pPr>
              <a:defRPr sz="1600">
                <a:solidFill>
                  <a:schemeClr val="tx1">
                    <a:lumMod val="85000"/>
                    <a:lumOff val="15000"/>
                  </a:schemeClr>
                </a:solidFill>
                <a:latin typeface="微软雅黑" panose="020B0503020204020204" pitchFamily="34" charset="-122"/>
                <a:ea typeface="微软雅黑" panose="020B0503020204020204" pitchFamily="34" charset="-122"/>
              </a:defRPr>
            </a:lvl4pPr>
            <a:lvl5pPr>
              <a:defRPr sz="16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10"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5"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日期占位符 1"/>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4" name="灯片编号占位符 3"/>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latin typeface="微软雅黑" panose="020B0503020204020204" pitchFamily="34" charset="-122"/>
                <a:ea typeface="微软雅黑" panose="020B0503020204020204" pitchFamily="34" charset="-122"/>
              </a:defRPr>
            </a:lvl1pPr>
            <a:lvl2pPr indent="0" eaLnBrk="1" fontAlgn="auto" latinLnBrk="0" hangingPunct="1">
              <a:defRPr>
                <a:latin typeface="微软雅黑" panose="020B0503020204020204" pitchFamily="34" charset="-122"/>
                <a:ea typeface="微软雅黑" panose="020B0503020204020204" pitchFamily="34" charset="-122"/>
              </a:defRPr>
            </a:lvl2pPr>
            <a:lvl3pPr indent="0" eaLnBrk="1" fontAlgn="auto" latinLnBrk="0" hangingPunct="1">
              <a:defRPr>
                <a:latin typeface="微软雅黑" panose="020B0503020204020204" pitchFamily="34" charset="-122"/>
                <a:ea typeface="微软雅黑" panose="020B0503020204020204" pitchFamily="34" charset="-122"/>
              </a:defRPr>
            </a:lvl3pPr>
            <a:lvl4pPr indent="0" eaLnBrk="1" fontAlgn="auto" latinLnBrk="0" hangingPunct="1">
              <a:defRPr>
                <a:latin typeface="微软雅黑" panose="020B0503020204020204" pitchFamily="34" charset="-122"/>
                <a:ea typeface="微软雅黑" panose="020B0503020204020204" pitchFamily="34" charset="-122"/>
              </a:defRPr>
            </a:lvl4pPr>
            <a:lvl5pPr indent="0" eaLnBrk="1" fontAlgn="auto" latinLnBrk="0" hangingPunct="1">
              <a:defRPr>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sp>
        <p:nvSpPr>
          <p:cNvPr id="2"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7" name="内容占位符 6"/>
          <p:cNvSpPr>
            <a:spLocks noGrp="1"/>
          </p:cNvSpPr>
          <p:nvPr>
            <p:ph sz="quarter" idx="13"/>
          </p:nvPr>
        </p:nvSpPr>
        <p:spPr>
          <a:xfrm>
            <a:off x="669930" y="952508"/>
            <a:ext cx="10852237" cy="5388907"/>
          </a:xfrm>
        </p:spPr>
        <p:txBody>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hasCustomPrompt="1"/>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1" i="0" u="none" strike="noStrike" kern="1200" cap="none" spc="6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单击此处编辑标题</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pic>
        <p:nvPicPr>
          <p:cNvPr id="6147" name="图片 5"/>
          <p:cNvPicPr>
            <a:picLocks noChangeAspect="1"/>
          </p:cNvPicPr>
          <p:nvPr>
            <p:custDataLst>
              <p:tags r:id="rId2"/>
            </p:custDataLst>
          </p:nvPr>
        </p:nvPicPr>
        <p:blipFill>
          <a:blip r:embed="rId3"/>
          <a:stretch>
            <a:fillRect/>
          </a:stretch>
        </p:blipFill>
        <p:spPr>
          <a:xfrm rot="-1679587">
            <a:off x="1331913" y="5761038"/>
            <a:ext cx="709612" cy="676275"/>
          </a:xfrm>
          <a:prstGeom prst="rect">
            <a:avLst/>
          </a:prstGeom>
          <a:noFill/>
          <a:ln w="9525">
            <a:noFill/>
          </a:ln>
        </p:spPr>
      </p:pic>
      <p:pic>
        <p:nvPicPr>
          <p:cNvPr id="6148" name="图片 6"/>
          <p:cNvPicPr>
            <a:picLocks noChangeAspect="1"/>
          </p:cNvPicPr>
          <p:nvPr>
            <p:custDataLst>
              <p:tags r:id="rId4"/>
            </p:custDataLst>
          </p:nvPr>
        </p:nvPicPr>
        <p:blipFill>
          <a:blip r:embed="rId3"/>
          <a:stretch>
            <a:fillRect/>
          </a:stretch>
        </p:blipFill>
        <p:spPr>
          <a:xfrm rot="-4269324">
            <a:off x="3751263" y="5589588"/>
            <a:ext cx="568325" cy="542925"/>
          </a:xfrm>
          <a:prstGeom prst="rect">
            <a:avLst/>
          </a:prstGeom>
          <a:noFill/>
          <a:ln w="9525">
            <a:noFill/>
          </a:ln>
        </p:spPr>
      </p:pic>
      <p:pic>
        <p:nvPicPr>
          <p:cNvPr id="6149" name="图片 4"/>
          <p:cNvPicPr>
            <a:picLocks noChangeAspect="1"/>
          </p:cNvPicPr>
          <p:nvPr>
            <p:custDataLst>
              <p:tags r:id="rId5"/>
            </p:custDataLst>
          </p:nvPr>
        </p:nvPicPr>
        <p:blipFill>
          <a:blip r:embed="rId3"/>
          <a:stretch>
            <a:fillRect/>
          </a:stretch>
        </p:blipFill>
        <p:spPr>
          <a:xfrm>
            <a:off x="609600" y="693738"/>
            <a:ext cx="560388" cy="534987"/>
          </a:xfrm>
          <a:prstGeom prst="rect">
            <a:avLst/>
          </a:prstGeom>
          <a:noFill/>
          <a:ln w="9525">
            <a:noFill/>
          </a:ln>
        </p:spPr>
      </p:pic>
      <p:pic>
        <p:nvPicPr>
          <p:cNvPr id="6150" name="图片 3"/>
          <p:cNvPicPr>
            <a:picLocks noChangeAspect="1"/>
          </p:cNvPicPr>
          <p:nvPr>
            <p:custDataLst>
              <p:tags r:id="rId6"/>
            </p:custDataLst>
          </p:nvPr>
        </p:nvPicPr>
        <p:blipFill>
          <a:blip r:embed="rId7"/>
          <a:stretch>
            <a:fillRect/>
          </a:stretch>
        </p:blipFill>
        <p:spPr>
          <a:xfrm>
            <a:off x="2606675" y="1195388"/>
            <a:ext cx="950913" cy="933450"/>
          </a:xfrm>
          <a:prstGeom prst="rect">
            <a:avLst/>
          </a:prstGeom>
          <a:noFill/>
          <a:ln w="9525">
            <a:noFill/>
          </a:ln>
        </p:spPr>
      </p:pic>
      <p:pic>
        <p:nvPicPr>
          <p:cNvPr id="6151" name="图片 2"/>
          <p:cNvPicPr>
            <a:picLocks noChangeAspect="1"/>
          </p:cNvPicPr>
          <p:nvPr>
            <p:custDataLst>
              <p:tags r:id="rId8"/>
            </p:custDataLst>
          </p:nvPr>
        </p:nvPicPr>
        <p:blipFill>
          <a:blip r:embed="rId9"/>
          <a:stretch>
            <a:fillRect/>
          </a:stretch>
        </p:blipFill>
        <p:spPr>
          <a:xfrm>
            <a:off x="5986463" y="1724025"/>
            <a:ext cx="5949950" cy="4987925"/>
          </a:xfrm>
          <a:prstGeom prst="rect">
            <a:avLst/>
          </a:prstGeom>
          <a:noFill/>
          <a:ln w="9525">
            <a:noFill/>
          </a:ln>
        </p:spPr>
      </p:pic>
      <p:pic>
        <p:nvPicPr>
          <p:cNvPr id="6152" name="图片 1"/>
          <p:cNvPicPr>
            <a:picLocks noChangeAspect="1"/>
          </p:cNvPicPr>
          <p:nvPr>
            <p:custDataLst>
              <p:tags r:id="rId10"/>
            </p:custDataLst>
          </p:nvPr>
        </p:nvPicPr>
        <p:blipFill>
          <a:blip r:embed="rId11"/>
          <a:stretch>
            <a:fillRect/>
          </a:stretch>
        </p:blipFill>
        <p:spPr>
          <a:xfrm>
            <a:off x="10969625" y="1963738"/>
            <a:ext cx="1012825" cy="1003300"/>
          </a:xfrm>
          <a:prstGeom prst="rect">
            <a:avLst/>
          </a:prstGeom>
          <a:noFill/>
          <a:ln w="9525">
            <a:noFill/>
          </a:ln>
        </p:spPr>
      </p:pic>
      <p:sp>
        <p:nvSpPr>
          <p:cNvPr id="2" name="标题 1"/>
          <p:cNvSpPr>
            <a:spLocks noGrp="1"/>
          </p:cNvSpPr>
          <p:nvPr>
            <p:ph type="ctrTitle" hasCustomPrompt="1"/>
          </p:nvPr>
        </p:nvSpPr>
        <p:spPr>
          <a:xfrm>
            <a:off x="297749" y="2418276"/>
            <a:ext cx="6267075" cy="1544385"/>
          </a:xfrm>
        </p:spPr>
        <p:txBody>
          <a:bodyPr lIns="90000" tIns="46800" rIns="90000" bIns="46800" anchor="b">
            <a:normAutofit/>
          </a:bodyPr>
          <a:lstStyle>
            <a:lvl1pPr algn="l">
              <a:defRPr sz="5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297750" y="4045199"/>
            <a:ext cx="6267076" cy="949494"/>
          </a:xfrm>
        </p:spPr>
        <p:txBody>
          <a:bodyPr lIns="90000" tIns="46800" rIns="90000" bIns="46800">
            <a:normAutofit/>
          </a:bodyPr>
          <a:lstStyle>
            <a:lvl1pPr marL="0" indent="0" algn="l">
              <a:buNone/>
              <a:defRPr sz="24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7171"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7172"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7173"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7174"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7175"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90000" tIns="46800" rIns="90000" bIns="468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pic>
        <p:nvPicPr>
          <p:cNvPr id="8195" name="图片 3"/>
          <p:cNvPicPr>
            <a:picLocks noChangeAspect="1"/>
          </p:cNvPicPr>
          <p:nvPr>
            <p:custDataLst>
              <p:tags r:id="rId2"/>
            </p:custDataLst>
          </p:nvPr>
        </p:nvPicPr>
        <p:blipFill>
          <a:blip r:embed="rId3"/>
          <a:stretch>
            <a:fillRect/>
          </a:stretch>
        </p:blipFill>
        <p:spPr>
          <a:xfrm rot="-868862" flipH="1">
            <a:off x="9334500" y="2427288"/>
            <a:ext cx="1066800" cy="1046162"/>
          </a:xfrm>
          <a:prstGeom prst="rect">
            <a:avLst/>
          </a:prstGeom>
          <a:noFill/>
          <a:ln w="9525">
            <a:noFill/>
          </a:ln>
        </p:spPr>
      </p:pic>
      <p:pic>
        <p:nvPicPr>
          <p:cNvPr id="8196" name="图片 3"/>
          <p:cNvPicPr>
            <a:picLocks noChangeAspect="1"/>
          </p:cNvPicPr>
          <p:nvPr>
            <p:custDataLst>
              <p:tags r:id="rId4"/>
            </p:custDataLst>
          </p:nvPr>
        </p:nvPicPr>
        <p:blipFill>
          <a:blip r:embed="rId3"/>
          <a:stretch>
            <a:fillRect/>
          </a:stretch>
        </p:blipFill>
        <p:spPr>
          <a:xfrm>
            <a:off x="2212975" y="2452688"/>
            <a:ext cx="950913" cy="933450"/>
          </a:xfrm>
          <a:prstGeom prst="rect">
            <a:avLst/>
          </a:prstGeom>
          <a:noFill/>
          <a:ln w="9525">
            <a:noFill/>
          </a:ln>
        </p:spPr>
      </p:pic>
      <p:pic>
        <p:nvPicPr>
          <p:cNvPr id="8197" name="图片 8"/>
          <p:cNvPicPr>
            <a:picLocks noChangeAspect="1"/>
          </p:cNvPicPr>
          <p:nvPr>
            <p:custDataLst>
              <p:tags r:id="rId5"/>
            </p:custDataLst>
          </p:nvPr>
        </p:nvPicPr>
        <p:blipFill>
          <a:blip r:embed="rId6"/>
          <a:stretch>
            <a:fillRect/>
          </a:stretch>
        </p:blipFill>
        <p:spPr>
          <a:xfrm>
            <a:off x="4859338" y="-30162"/>
            <a:ext cx="1836737" cy="2236787"/>
          </a:xfrm>
          <a:prstGeom prst="rect">
            <a:avLst/>
          </a:prstGeom>
          <a:noFill/>
          <a:ln w="9525">
            <a:noFill/>
          </a:ln>
        </p:spPr>
      </p:pic>
      <p:pic>
        <p:nvPicPr>
          <p:cNvPr id="8198" name="图片 9"/>
          <p:cNvPicPr>
            <a:picLocks noChangeAspect="1"/>
          </p:cNvPicPr>
          <p:nvPr>
            <p:custDataLst>
              <p:tags r:id="rId7"/>
            </p:custDataLst>
          </p:nvPr>
        </p:nvPicPr>
        <p:blipFill>
          <a:blip r:embed="rId8"/>
          <a:stretch>
            <a:fillRect/>
          </a:stretch>
        </p:blipFill>
        <p:spPr>
          <a:xfrm>
            <a:off x="5068888" y="4519613"/>
            <a:ext cx="2060575" cy="2325687"/>
          </a:xfrm>
          <a:prstGeom prst="rect">
            <a:avLst/>
          </a:prstGeom>
          <a:noFill/>
          <a:ln w="9525">
            <a:noFill/>
          </a:ln>
        </p:spPr>
      </p:pic>
      <p:sp>
        <p:nvSpPr>
          <p:cNvPr id="2" name="标题 1"/>
          <p:cNvSpPr>
            <a:spLocks noGrp="1"/>
          </p:cNvSpPr>
          <p:nvPr>
            <p:ph type="title" hasCustomPrompt="1"/>
          </p:nvPr>
        </p:nvSpPr>
        <p:spPr>
          <a:xfrm>
            <a:off x="3260693" y="2167556"/>
            <a:ext cx="6000814" cy="1087284"/>
          </a:xfrm>
        </p:spPr>
        <p:txBody>
          <a:bodyPr lIns="90000" tIns="46800" rIns="90000" bIns="46800" anchor="b">
            <a:normAutofit/>
          </a:bodyPr>
          <a:lstStyle>
            <a:lvl1pPr algn="ctr">
              <a:defRPr sz="4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260693" y="3340566"/>
            <a:ext cx="6000814" cy="1006960"/>
          </a:xfrm>
        </p:spPr>
        <p:txBody>
          <a:bodyPr lIns="90000" tIns="46800" rIns="90000" bIns="46800">
            <a:normAutofit/>
          </a:bodyPr>
          <a:lstStyle>
            <a:lvl1pPr marL="0" indent="0" algn="ctr">
              <a:buNone/>
              <a:defRPr sz="18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9"/>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0"/>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1"/>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pic>
        <p:nvPicPr>
          <p:cNvPr id="10243" name="图片 9"/>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0244" name="图片 10"/>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0245" name="图片 11"/>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0246" name="图片 12"/>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0247" name="图片 13"/>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pic>
        <p:nvPicPr>
          <p:cNvPr id="9219"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9220"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9221"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9222"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9223"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solidFill>
                  <a:schemeClr val="tx1">
                    <a:lumMod val="85000"/>
                    <a:lumOff val="15000"/>
                  </a:schemeClr>
                </a:solidFill>
                <a:latin typeface="微软雅黑" panose="020B0503020204020204" pitchFamily="34" charset="-122"/>
                <a:ea typeface="微软雅黑" panose="020B0503020204020204" pitchFamily="34" charset="-122"/>
              </a:defRPr>
            </a:lvl1pPr>
            <a:lvl2pPr>
              <a:defRPr sz="1600">
                <a:solidFill>
                  <a:schemeClr val="tx1">
                    <a:lumMod val="85000"/>
                    <a:lumOff val="15000"/>
                  </a:schemeClr>
                </a:solidFill>
                <a:latin typeface="微软雅黑" panose="020B0503020204020204" pitchFamily="34" charset="-122"/>
                <a:ea typeface="微软雅黑" panose="020B0503020204020204" pitchFamily="34" charset="-122"/>
              </a:defRPr>
            </a:lvl2pPr>
            <a:lvl3pPr>
              <a:defRPr sz="1600">
                <a:solidFill>
                  <a:schemeClr val="tx1">
                    <a:lumMod val="85000"/>
                    <a:lumOff val="15000"/>
                  </a:schemeClr>
                </a:solidFill>
                <a:latin typeface="微软雅黑" panose="020B0503020204020204" pitchFamily="34" charset="-122"/>
                <a:ea typeface="微软雅黑" panose="020B0503020204020204" pitchFamily="34" charset="-122"/>
              </a:defRPr>
            </a:lvl3pPr>
            <a:lvl4pPr>
              <a:defRPr sz="1600">
                <a:solidFill>
                  <a:schemeClr val="tx1">
                    <a:lumMod val="85000"/>
                    <a:lumOff val="15000"/>
                  </a:schemeClr>
                </a:solidFill>
                <a:latin typeface="微软雅黑" panose="020B0503020204020204" pitchFamily="34" charset="-122"/>
                <a:ea typeface="微软雅黑" panose="020B0503020204020204" pitchFamily="34" charset="-122"/>
              </a:defRPr>
            </a:lvl4pPr>
            <a:lvl5pPr>
              <a:defRPr sz="16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pic>
        <p:nvPicPr>
          <p:cNvPr id="10243" name="图片 9"/>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0244" name="图片 10"/>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0245" name="图片 11"/>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0246" name="图片 12"/>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0247" name="图片 13"/>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11267"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1268"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11269"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12291" name="图片 7"/>
          <p:cNvPicPr>
            <a:picLocks noChangeAspect="1"/>
          </p:cNvPicPr>
          <p:nvPr userDrawn="1">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2292" name="图片 8"/>
          <p:cNvPicPr>
            <a:picLocks noChangeAspect="1"/>
          </p:cNvPicPr>
          <p:nvPr userDrawn="1">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2293" name="图片 9"/>
          <p:cNvPicPr>
            <a:picLocks noChangeAspect="1"/>
          </p:cNvPicPr>
          <p:nvPr userDrawn="1">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2294" name="图片 10"/>
          <p:cNvPicPr>
            <a:picLocks noChangeAspect="1"/>
          </p:cNvPicPr>
          <p:nvPr userDrawn="1">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2295" name="图片 11"/>
          <p:cNvPicPr>
            <a:picLocks noChangeAspect="1"/>
          </p:cNvPicPr>
          <p:nvPr userDrawn="1">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5" name="标题 4"/>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pic>
        <p:nvPicPr>
          <p:cNvPr id="13315"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3316"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3317"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3318"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3319"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lvl1pPr>
              <a:lnSpc>
                <a:spcPct val="120000"/>
              </a:lnSpc>
              <a:defRPr/>
            </a:lvl1pPr>
          </a:lstStyle>
          <a:p>
            <a:pPr fontAlgn="base"/>
            <a:endParaRPr lang="zh-CN" altLang="en-US" strike="noStrike" noProof="1" dirty="0"/>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pic>
        <p:nvPicPr>
          <p:cNvPr id="14339"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4340"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4341"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4342"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4343"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pic>
        <p:nvPicPr>
          <p:cNvPr id="15363"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5364"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5365"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5366"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5367"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7" name="内容占位符 6"/>
          <p:cNvSpPr>
            <a:spLocks noGrp="1"/>
          </p:cNvSpPr>
          <p:nvPr>
            <p:ph sz="quarter" idx="13"/>
          </p:nvPr>
        </p:nvSpPr>
        <p:spPr>
          <a:xfrm>
            <a:off x="669930" y="952508"/>
            <a:ext cx="10852237" cy="5388907"/>
          </a:xfrm>
        </p:spPr>
        <p:txBody>
          <a:bodyPr/>
          <a:lstStyle>
            <a:lvl1pPr>
              <a:defRPr>
                <a:solidFill>
                  <a:schemeClr val="tx1">
                    <a:lumMod val="85000"/>
                    <a:lumOff val="15000"/>
                  </a:schemeClr>
                </a:solidFill>
                <a:latin typeface="微软雅黑" panose="020B0503020204020204" pitchFamily="34" charset="-122"/>
                <a:ea typeface="微软雅黑" panose="020B0503020204020204" pitchFamily="34" charset="-122"/>
              </a:defRPr>
            </a:lvl1pPr>
            <a:lvl2pPr>
              <a:defRPr>
                <a:solidFill>
                  <a:schemeClr val="tx1">
                    <a:lumMod val="85000"/>
                    <a:lumOff val="15000"/>
                  </a:schemeClr>
                </a:solidFill>
                <a:latin typeface="微软雅黑" panose="020B0503020204020204" pitchFamily="34" charset="-122"/>
                <a:ea typeface="微软雅黑" panose="020B0503020204020204" pitchFamily="34" charset="-122"/>
              </a:defRPr>
            </a:lvl2pPr>
            <a:lvl3pPr>
              <a:defRPr>
                <a:solidFill>
                  <a:schemeClr val="tx1">
                    <a:lumMod val="85000"/>
                    <a:lumOff val="15000"/>
                  </a:schemeClr>
                </a:solidFill>
                <a:latin typeface="微软雅黑" panose="020B0503020204020204" pitchFamily="34" charset="-122"/>
                <a:ea typeface="微软雅黑" panose="020B0503020204020204" pitchFamily="34" charset="-122"/>
              </a:defRPr>
            </a:lvl3pPr>
            <a:lvl4pPr>
              <a:defRPr>
                <a:solidFill>
                  <a:schemeClr val="tx1">
                    <a:lumMod val="85000"/>
                    <a:lumOff val="15000"/>
                  </a:schemeClr>
                </a:solidFill>
                <a:latin typeface="微软雅黑" panose="020B0503020204020204" pitchFamily="34" charset="-122"/>
                <a:ea typeface="微软雅黑" panose="020B0503020204020204" pitchFamily="34" charset="-122"/>
              </a:defRPr>
            </a:lvl4pPr>
            <a:lvl5pPr>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pic>
        <p:nvPicPr>
          <p:cNvPr id="16387" name="图片 5"/>
          <p:cNvPicPr>
            <a:picLocks noChangeAspect="1"/>
          </p:cNvPicPr>
          <p:nvPr>
            <p:custDataLst>
              <p:tags r:id="rId2"/>
            </p:custDataLst>
          </p:nvPr>
        </p:nvPicPr>
        <p:blipFill>
          <a:blip r:embed="rId3"/>
          <a:stretch>
            <a:fillRect/>
          </a:stretch>
        </p:blipFill>
        <p:spPr>
          <a:xfrm>
            <a:off x="2868613" y="3490913"/>
            <a:ext cx="2543175" cy="3108325"/>
          </a:xfrm>
          <a:prstGeom prst="rect">
            <a:avLst/>
          </a:prstGeom>
          <a:noFill/>
          <a:ln w="9525">
            <a:noFill/>
          </a:ln>
        </p:spPr>
      </p:pic>
      <p:pic>
        <p:nvPicPr>
          <p:cNvPr id="16388" name="图片 6"/>
          <p:cNvPicPr>
            <a:picLocks noChangeAspect="1"/>
          </p:cNvPicPr>
          <p:nvPr>
            <p:custDataLst>
              <p:tags r:id="rId4"/>
            </p:custDataLst>
          </p:nvPr>
        </p:nvPicPr>
        <p:blipFill>
          <a:blip r:embed="rId5"/>
          <a:stretch>
            <a:fillRect/>
          </a:stretch>
        </p:blipFill>
        <p:spPr>
          <a:xfrm>
            <a:off x="6350" y="1612900"/>
            <a:ext cx="3257550" cy="5243513"/>
          </a:xfrm>
          <a:prstGeom prst="rect">
            <a:avLst/>
          </a:prstGeom>
          <a:noFill/>
          <a:ln w="9525">
            <a:noFill/>
          </a:ln>
        </p:spPr>
      </p:pic>
      <p:pic>
        <p:nvPicPr>
          <p:cNvPr id="16389" name="图片 6"/>
          <p:cNvPicPr>
            <a:picLocks noChangeAspect="1"/>
          </p:cNvPicPr>
          <p:nvPr>
            <p:custDataLst>
              <p:tags r:id="rId6"/>
            </p:custDataLst>
          </p:nvPr>
        </p:nvPicPr>
        <p:blipFill>
          <a:blip r:embed="rId7"/>
          <a:stretch>
            <a:fillRect/>
          </a:stretch>
        </p:blipFill>
        <p:spPr>
          <a:xfrm rot="-4269324">
            <a:off x="3570288" y="5589588"/>
            <a:ext cx="568325" cy="542925"/>
          </a:xfrm>
          <a:prstGeom prst="rect">
            <a:avLst/>
          </a:prstGeom>
          <a:noFill/>
          <a:ln w="9525">
            <a:noFill/>
          </a:ln>
        </p:spPr>
      </p:pic>
      <p:pic>
        <p:nvPicPr>
          <p:cNvPr id="16390" name="图片 5"/>
          <p:cNvPicPr>
            <a:picLocks noChangeAspect="1"/>
          </p:cNvPicPr>
          <p:nvPr>
            <p:custDataLst>
              <p:tags r:id="rId8"/>
            </p:custDataLst>
          </p:nvPr>
        </p:nvPicPr>
        <p:blipFill>
          <a:blip r:embed="rId7"/>
          <a:stretch>
            <a:fillRect/>
          </a:stretch>
        </p:blipFill>
        <p:spPr>
          <a:xfrm rot="-1176787">
            <a:off x="1217613" y="5848350"/>
            <a:ext cx="563562" cy="536575"/>
          </a:xfrm>
          <a:prstGeom prst="rect">
            <a:avLst/>
          </a:prstGeom>
          <a:noFill/>
          <a:ln w="9525">
            <a:noFill/>
          </a:ln>
        </p:spPr>
      </p:pic>
      <p:pic>
        <p:nvPicPr>
          <p:cNvPr id="16391" name="图片 9"/>
          <p:cNvPicPr>
            <a:picLocks noChangeAspect="1"/>
          </p:cNvPicPr>
          <p:nvPr>
            <p:custDataLst>
              <p:tags r:id="rId9"/>
            </p:custDataLst>
          </p:nvPr>
        </p:nvPicPr>
        <p:blipFill>
          <a:blip r:embed="rId10"/>
          <a:stretch>
            <a:fillRect/>
          </a:stretch>
        </p:blipFill>
        <p:spPr>
          <a:xfrm>
            <a:off x="4964113" y="4621213"/>
            <a:ext cx="1830387" cy="2236787"/>
          </a:xfrm>
          <a:prstGeom prst="rect">
            <a:avLst/>
          </a:prstGeom>
          <a:noFill/>
          <a:ln w="9525">
            <a:noFill/>
          </a:ln>
        </p:spPr>
      </p:pic>
      <p:pic>
        <p:nvPicPr>
          <p:cNvPr id="16392" name="图片 10"/>
          <p:cNvPicPr>
            <a:picLocks noChangeAspect="1"/>
          </p:cNvPicPr>
          <p:nvPr>
            <p:custDataLst>
              <p:tags r:id="rId11"/>
            </p:custDataLst>
          </p:nvPr>
        </p:nvPicPr>
        <p:blipFill>
          <a:blip r:embed="rId12"/>
          <a:stretch>
            <a:fillRect/>
          </a:stretch>
        </p:blipFill>
        <p:spPr>
          <a:xfrm>
            <a:off x="3616325" y="369888"/>
            <a:ext cx="2659063" cy="3116262"/>
          </a:xfrm>
          <a:prstGeom prst="rect">
            <a:avLst/>
          </a:prstGeom>
          <a:noFill/>
          <a:ln w="9525">
            <a:noFill/>
          </a:ln>
        </p:spPr>
      </p:pic>
      <p:pic>
        <p:nvPicPr>
          <p:cNvPr id="16393" name="图片 3"/>
          <p:cNvPicPr>
            <a:picLocks noChangeAspect="1"/>
          </p:cNvPicPr>
          <p:nvPr>
            <p:custDataLst>
              <p:tags r:id="rId13"/>
            </p:custDataLst>
          </p:nvPr>
        </p:nvPicPr>
        <p:blipFill>
          <a:blip r:embed="rId14"/>
          <a:stretch>
            <a:fillRect/>
          </a:stretch>
        </p:blipFill>
        <p:spPr>
          <a:xfrm rot="-868862" flipH="1">
            <a:off x="10272713" y="1108075"/>
            <a:ext cx="1066800" cy="1046163"/>
          </a:xfrm>
          <a:prstGeom prst="rect">
            <a:avLst/>
          </a:prstGeom>
          <a:noFill/>
          <a:ln w="9525">
            <a:noFill/>
          </a:ln>
        </p:spPr>
      </p:pic>
      <p:pic>
        <p:nvPicPr>
          <p:cNvPr id="16394" name="图片 4"/>
          <p:cNvPicPr>
            <a:picLocks noChangeAspect="1"/>
          </p:cNvPicPr>
          <p:nvPr>
            <p:custDataLst>
              <p:tags r:id="rId15"/>
            </p:custDataLst>
          </p:nvPr>
        </p:nvPicPr>
        <p:blipFill>
          <a:blip r:embed="rId7"/>
          <a:stretch>
            <a:fillRect/>
          </a:stretch>
        </p:blipFill>
        <p:spPr>
          <a:xfrm>
            <a:off x="8472488" y="5543550"/>
            <a:ext cx="558800" cy="533400"/>
          </a:xfrm>
          <a:prstGeom prst="rect">
            <a:avLst/>
          </a:prstGeom>
          <a:noFill/>
          <a:ln w="9525">
            <a:noFill/>
          </a:ln>
        </p:spPr>
      </p:pic>
      <p:pic>
        <p:nvPicPr>
          <p:cNvPr id="16395" name="图片 3"/>
          <p:cNvPicPr>
            <a:picLocks noChangeAspect="1"/>
          </p:cNvPicPr>
          <p:nvPr>
            <p:custDataLst>
              <p:tags r:id="rId16"/>
            </p:custDataLst>
          </p:nvPr>
        </p:nvPicPr>
        <p:blipFill>
          <a:blip r:embed="rId14"/>
          <a:stretch>
            <a:fillRect/>
          </a:stretch>
        </p:blipFill>
        <p:spPr>
          <a:xfrm>
            <a:off x="2420938" y="1196975"/>
            <a:ext cx="950912" cy="933450"/>
          </a:xfrm>
          <a:prstGeom prst="rect">
            <a:avLst/>
          </a:prstGeom>
          <a:noFill/>
          <a:ln w="9525">
            <a:noFill/>
          </a:ln>
        </p:spPr>
      </p:pic>
      <p:sp>
        <p:nvSpPr>
          <p:cNvPr id="2" name="标题 1"/>
          <p:cNvSpPr>
            <a:spLocks noGrp="1"/>
          </p:cNvSpPr>
          <p:nvPr>
            <p:ph type="title" hasCustomPrompt="1"/>
          </p:nvPr>
        </p:nvSpPr>
        <p:spPr>
          <a:xfrm>
            <a:off x="6393201" y="2148532"/>
            <a:ext cx="5601600" cy="1544400"/>
          </a:xfrm>
        </p:spPr>
        <p:txBody>
          <a:bodyPr lIns="90000" tIns="46800" rIns="90000" bIns="46800" anchor="b"/>
          <a:lstStyle>
            <a:lvl1pPr algn="r">
              <a:defRPr sz="72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编辑标题</a:t>
            </a:r>
            <a:endParaRPr lang="zh-CN" altLang="en-US" strike="noStrike" noProof="1" dirty="0"/>
          </a:p>
        </p:txBody>
      </p:sp>
      <p:sp>
        <p:nvSpPr>
          <p:cNvPr id="16" name="副标题 2"/>
          <p:cNvSpPr>
            <a:spLocks noGrp="1"/>
          </p:cNvSpPr>
          <p:nvPr>
            <p:ph type="subTitle" idx="1" hasCustomPrompt="1"/>
          </p:nvPr>
        </p:nvSpPr>
        <p:spPr>
          <a:xfrm>
            <a:off x="6393200" y="3788152"/>
            <a:ext cx="5606253" cy="949494"/>
          </a:xfrm>
        </p:spPr>
        <p:txBody>
          <a:bodyPr lIns="90000" tIns="46800" rIns="90000" bIns="46800">
            <a:normAutofit/>
          </a:bodyPr>
          <a:lstStyle>
            <a:lvl1pPr marL="0" indent="0" algn="r">
              <a:buNone/>
              <a:defRPr sz="36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3" name="日期占位符 2"/>
          <p:cNvSpPr>
            <a:spLocks noGrp="1"/>
          </p:cNvSpPr>
          <p:nvPr>
            <p:ph type="dt" sz="half" idx="10"/>
            <p:custDataLst>
              <p:tags r:id="rId17"/>
            </p:custDataLst>
          </p:nvPr>
        </p:nvSpPr>
        <p:spPr>
          <a:xfrm>
            <a:off x="723900" y="6356350"/>
            <a:ext cx="2743200" cy="365125"/>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8"/>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9"/>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11267"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1268"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11269"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12291" name="图片 7"/>
          <p:cNvPicPr>
            <a:picLocks noChangeAspect="1"/>
          </p:cNvPicPr>
          <p:nvPr userDrawn="1">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2292" name="图片 8"/>
          <p:cNvPicPr>
            <a:picLocks noChangeAspect="1"/>
          </p:cNvPicPr>
          <p:nvPr userDrawn="1">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2293" name="图片 9"/>
          <p:cNvPicPr>
            <a:picLocks noChangeAspect="1"/>
          </p:cNvPicPr>
          <p:nvPr userDrawn="1">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2294" name="图片 10"/>
          <p:cNvPicPr>
            <a:picLocks noChangeAspect="1"/>
          </p:cNvPicPr>
          <p:nvPr userDrawn="1">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2295" name="图片 11"/>
          <p:cNvPicPr>
            <a:picLocks noChangeAspect="1"/>
          </p:cNvPicPr>
          <p:nvPr userDrawn="1">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5" name="标题 4"/>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pic>
        <p:nvPicPr>
          <p:cNvPr id="13315"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3316"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3317"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3318"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3319"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lvl1pPr>
              <a:lnSpc>
                <a:spcPct val="120000"/>
              </a:lnSpc>
              <a:defRPr/>
            </a:lvl1pPr>
          </a:lstStyle>
          <a:p>
            <a:pPr fontAlgn="base"/>
            <a:endParaRPr lang="zh-CN" altLang="en-US" strike="noStrike" noProof="1" dirty="0"/>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pic>
        <p:nvPicPr>
          <p:cNvPr id="14339"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4340"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4341"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4342"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4343"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90.xml"/><Relationship Id="rId17" Type="http://schemas.openxmlformats.org/officeDocument/2006/relationships/tags" Target="../tags/tag89.xml"/><Relationship Id="rId16" Type="http://schemas.openxmlformats.org/officeDocument/2006/relationships/tags" Target="../tags/tag88.xml"/><Relationship Id="rId15" Type="http://schemas.openxmlformats.org/officeDocument/2006/relationships/tags" Target="../tags/tag87.xml"/><Relationship Id="rId14" Type="http://schemas.openxmlformats.org/officeDocument/2006/relationships/tags" Target="../tags/tag86.xml"/><Relationship Id="rId13" Type="http://schemas.openxmlformats.org/officeDocument/2006/relationships/tags" Target="../tags/tag85.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9" Type="http://schemas.openxmlformats.org/officeDocument/2006/relationships/theme" Target="../theme/theme2.xml"/><Relationship Id="rId18" Type="http://schemas.openxmlformats.org/officeDocument/2006/relationships/tags" Target="../tags/tag180.xml"/><Relationship Id="rId17" Type="http://schemas.openxmlformats.org/officeDocument/2006/relationships/tags" Target="../tags/tag179.xml"/><Relationship Id="rId16" Type="http://schemas.openxmlformats.org/officeDocument/2006/relationships/tags" Target="../tags/tag178.xml"/><Relationship Id="rId15" Type="http://schemas.openxmlformats.org/officeDocument/2006/relationships/tags" Target="../tags/tag177.xml"/><Relationship Id="rId14" Type="http://schemas.openxmlformats.org/officeDocument/2006/relationships/tags" Target="../tags/tag176.xml"/><Relationship Id="rId13" Type="http://schemas.openxmlformats.org/officeDocument/2006/relationships/tags" Target="../tags/tag175.xml"/><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3.xml"/><Relationship Id="rId8" Type="http://schemas.openxmlformats.org/officeDocument/2006/relationships/slideLayout" Target="../slideLayouts/slideLayout32.xml"/><Relationship Id="rId7" Type="http://schemas.openxmlformats.org/officeDocument/2006/relationships/slideLayout" Target="../slideLayouts/slideLayout31.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3" Type="http://schemas.openxmlformats.org/officeDocument/2006/relationships/slideLayout" Target="../slideLayouts/slideLayout27.xml"/><Relationship Id="rId2" Type="http://schemas.openxmlformats.org/officeDocument/2006/relationships/slideLayout" Target="../slideLayouts/slideLayout26.xml"/><Relationship Id="rId18" Type="http://schemas.openxmlformats.org/officeDocument/2006/relationships/theme" Target="../theme/theme3.xml"/><Relationship Id="rId17" Type="http://schemas.openxmlformats.org/officeDocument/2006/relationships/tags" Target="../tags/tag230.xml"/><Relationship Id="rId16" Type="http://schemas.openxmlformats.org/officeDocument/2006/relationships/tags" Target="../tags/tag229.xml"/><Relationship Id="rId15" Type="http://schemas.openxmlformats.org/officeDocument/2006/relationships/tags" Target="../tags/tag228.xml"/><Relationship Id="rId14" Type="http://schemas.openxmlformats.org/officeDocument/2006/relationships/tags" Target="../tags/tag227.xml"/><Relationship Id="rId13" Type="http://schemas.openxmlformats.org/officeDocument/2006/relationships/tags" Target="../tags/tag226.xml"/><Relationship Id="rId12" Type="http://schemas.openxmlformats.org/officeDocument/2006/relationships/tags" Target="../tags/tag225.xml"/><Relationship Id="rId11" Type="http://schemas.openxmlformats.org/officeDocument/2006/relationships/slideLayout" Target="../slideLayouts/slideLayout35.xml"/><Relationship Id="rId10" Type="http://schemas.openxmlformats.org/officeDocument/2006/relationships/slideLayout" Target="../slideLayouts/slideLayout34.xml"/><Relationship Id="rId1" Type="http://schemas.openxmlformats.org/officeDocument/2006/relationships/slideLayout" Target="../slideLayouts/slideLayout25.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4.xml"/><Relationship Id="rId8" Type="http://schemas.openxmlformats.org/officeDocument/2006/relationships/slideLayout" Target="../slideLayouts/slideLayout43.xml"/><Relationship Id="rId7" Type="http://schemas.openxmlformats.org/officeDocument/2006/relationships/slideLayout" Target="../slideLayouts/slideLayout42.xml"/><Relationship Id="rId6" Type="http://schemas.openxmlformats.org/officeDocument/2006/relationships/slideLayout" Target="../slideLayouts/slideLayout41.xml"/><Relationship Id="rId5" Type="http://schemas.openxmlformats.org/officeDocument/2006/relationships/slideLayout" Target="../slideLayouts/slideLayout40.xml"/><Relationship Id="rId4" Type="http://schemas.openxmlformats.org/officeDocument/2006/relationships/slideLayout" Target="../slideLayouts/slideLayout39.xml"/><Relationship Id="rId3" Type="http://schemas.openxmlformats.org/officeDocument/2006/relationships/slideLayout" Target="../slideLayouts/slideLayout38.xml"/><Relationship Id="rId2" Type="http://schemas.openxmlformats.org/officeDocument/2006/relationships/slideLayout" Target="../slideLayouts/slideLayout37.xml"/><Relationship Id="rId18" Type="http://schemas.openxmlformats.org/officeDocument/2006/relationships/theme" Target="../theme/theme4.xml"/><Relationship Id="rId17" Type="http://schemas.openxmlformats.org/officeDocument/2006/relationships/tags" Target="../tags/tag280.xml"/><Relationship Id="rId16" Type="http://schemas.openxmlformats.org/officeDocument/2006/relationships/tags" Target="../tags/tag279.xml"/><Relationship Id="rId15" Type="http://schemas.openxmlformats.org/officeDocument/2006/relationships/tags" Target="../tags/tag278.xml"/><Relationship Id="rId14" Type="http://schemas.openxmlformats.org/officeDocument/2006/relationships/tags" Target="../tags/tag277.xml"/><Relationship Id="rId13" Type="http://schemas.openxmlformats.org/officeDocument/2006/relationships/tags" Target="../tags/tag276.xml"/><Relationship Id="rId12" Type="http://schemas.openxmlformats.org/officeDocument/2006/relationships/tags" Target="../tags/tag275.xml"/><Relationship Id="rId11" Type="http://schemas.openxmlformats.org/officeDocument/2006/relationships/slideLayout" Target="../slideLayouts/slideLayout46.xml"/><Relationship Id="rId10" Type="http://schemas.openxmlformats.org/officeDocument/2006/relationships/slideLayout" Target="../slideLayouts/slideLayout45.xml"/><Relationship Id="rId1" Type="http://schemas.openxmlformats.org/officeDocument/2006/relationships/slideLayout" Target="../slideLayouts/slideLayout36.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5.xml"/><Relationship Id="rId8" Type="http://schemas.openxmlformats.org/officeDocument/2006/relationships/slideLayout" Target="../slideLayouts/slideLayout54.xml"/><Relationship Id="rId7" Type="http://schemas.openxmlformats.org/officeDocument/2006/relationships/slideLayout" Target="../slideLayouts/slideLayout53.xml"/><Relationship Id="rId6" Type="http://schemas.openxmlformats.org/officeDocument/2006/relationships/slideLayout" Target="../slideLayouts/slideLayout52.xml"/><Relationship Id="rId5" Type="http://schemas.openxmlformats.org/officeDocument/2006/relationships/slideLayout" Target="../slideLayouts/slideLayout51.xml"/><Relationship Id="rId4" Type="http://schemas.openxmlformats.org/officeDocument/2006/relationships/slideLayout" Target="../slideLayouts/slideLayout50.xml"/><Relationship Id="rId3" Type="http://schemas.openxmlformats.org/officeDocument/2006/relationships/slideLayout" Target="../slideLayouts/slideLayout49.xml"/><Relationship Id="rId2" Type="http://schemas.openxmlformats.org/officeDocument/2006/relationships/slideLayout" Target="../slideLayouts/slideLayout48.xml"/><Relationship Id="rId19" Type="http://schemas.openxmlformats.org/officeDocument/2006/relationships/theme" Target="../theme/theme5.xml"/><Relationship Id="rId18" Type="http://schemas.openxmlformats.org/officeDocument/2006/relationships/tags" Target="../tags/tag370.xml"/><Relationship Id="rId17" Type="http://schemas.openxmlformats.org/officeDocument/2006/relationships/tags" Target="../tags/tag369.xml"/><Relationship Id="rId16" Type="http://schemas.openxmlformats.org/officeDocument/2006/relationships/tags" Target="../tags/tag368.xml"/><Relationship Id="rId15" Type="http://schemas.openxmlformats.org/officeDocument/2006/relationships/tags" Target="../tags/tag367.xml"/><Relationship Id="rId14" Type="http://schemas.openxmlformats.org/officeDocument/2006/relationships/tags" Target="../tags/tag366.xml"/><Relationship Id="rId13" Type="http://schemas.openxmlformats.org/officeDocument/2006/relationships/tags" Target="../tags/tag365.xml"/><Relationship Id="rId12" Type="http://schemas.openxmlformats.org/officeDocument/2006/relationships/slideLayout" Target="../slideLayouts/slideLayout58.xml"/><Relationship Id="rId11" Type="http://schemas.openxmlformats.org/officeDocument/2006/relationships/slideLayout" Target="../slideLayouts/slideLayout57.xml"/><Relationship Id="rId10" Type="http://schemas.openxmlformats.org/officeDocument/2006/relationships/slideLayout" Target="../slideLayouts/slideLayout56.xml"/><Relationship Id="rId1"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custDataLst>
              <p:tags r:id="rId13"/>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1027" name="文本占位符 2"/>
          <p:cNvSpPr>
            <a:spLocks noGrp="1"/>
          </p:cNvSpPr>
          <p:nvPr>
            <p:ph type="body"/>
            <p:custDataLst>
              <p:tags r:id="rId14"/>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6"/>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7"/>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占位符 1"/>
          <p:cNvSpPr>
            <a:spLocks noGrp="1"/>
          </p:cNvSpPr>
          <p:nvPr>
            <p:ph type="title"/>
            <p:custDataLst>
              <p:tags r:id="rId13"/>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2051" name="文本占位符 2"/>
          <p:cNvSpPr>
            <a:spLocks noGrp="1"/>
          </p:cNvSpPr>
          <p:nvPr>
            <p:ph type="body"/>
            <p:custDataLst>
              <p:tags r:id="rId14"/>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6"/>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7"/>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3074" name="标题占位符 1"/>
          <p:cNvSpPr>
            <a:spLocks noGrp="1"/>
          </p:cNvSpPr>
          <p:nvPr>
            <p:ph type="title"/>
            <p:custDataLst>
              <p:tags r:id="rId12"/>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3075" name="文本占位符 2"/>
          <p:cNvSpPr>
            <a:spLocks noGrp="1"/>
          </p:cNvSpPr>
          <p:nvPr>
            <p:ph type="body"/>
            <p:custDataLst>
              <p:tags r:id="rId13"/>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5"/>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6"/>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5122" name="标题占位符 1"/>
          <p:cNvSpPr>
            <a:spLocks noGrp="1"/>
          </p:cNvSpPr>
          <p:nvPr>
            <p:ph type="title"/>
            <p:custDataLst>
              <p:tags r:id="rId12"/>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5123" name="文本占位符 2"/>
          <p:cNvSpPr>
            <a:spLocks noGrp="1"/>
          </p:cNvSpPr>
          <p:nvPr>
            <p:ph type="body"/>
            <p:custDataLst>
              <p:tags r:id="rId13"/>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5"/>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6"/>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custDataLst>
              <p:tags r:id="rId13"/>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1027" name="文本占位符 2"/>
          <p:cNvSpPr>
            <a:spLocks noGrp="1"/>
          </p:cNvSpPr>
          <p:nvPr>
            <p:ph type="body"/>
            <p:custDataLst>
              <p:tags r:id="rId14"/>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6"/>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7"/>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tags" Target="../tags/tag372.xml"/><Relationship Id="rId1" Type="http://schemas.openxmlformats.org/officeDocument/2006/relationships/tags" Target="../tags/tag371.xml"/></Relationships>
</file>

<file path=ppt/slides/_rels/slide10.xml.rels><?xml version="1.0" encoding="UTF-8" standalone="yes"?>
<Relationships xmlns="http://schemas.openxmlformats.org/package/2006/relationships"><Relationship Id="rId9" Type="http://schemas.openxmlformats.org/officeDocument/2006/relationships/tags" Target="../tags/tag460.xml"/><Relationship Id="rId8" Type="http://schemas.openxmlformats.org/officeDocument/2006/relationships/tags" Target="../tags/tag459.xml"/><Relationship Id="rId7" Type="http://schemas.openxmlformats.org/officeDocument/2006/relationships/tags" Target="../tags/tag458.xml"/><Relationship Id="rId6" Type="http://schemas.openxmlformats.org/officeDocument/2006/relationships/tags" Target="../tags/tag457.xml"/><Relationship Id="rId5" Type="http://schemas.openxmlformats.org/officeDocument/2006/relationships/tags" Target="../tags/tag456.xml"/><Relationship Id="rId4" Type="http://schemas.openxmlformats.org/officeDocument/2006/relationships/tags" Target="../tags/tag455.xml"/><Relationship Id="rId3" Type="http://schemas.openxmlformats.org/officeDocument/2006/relationships/tags" Target="../tags/tag454.xml"/><Relationship Id="rId2" Type="http://schemas.openxmlformats.org/officeDocument/2006/relationships/tags" Target="../tags/tag453.xml"/><Relationship Id="rId12" Type="http://schemas.openxmlformats.org/officeDocument/2006/relationships/slideLayout" Target="../slideLayouts/slideLayout6.xml"/><Relationship Id="rId11" Type="http://schemas.openxmlformats.org/officeDocument/2006/relationships/tags" Target="../tags/tag462.xml"/><Relationship Id="rId10" Type="http://schemas.openxmlformats.org/officeDocument/2006/relationships/tags" Target="../tags/tag461.xml"/><Relationship Id="rId1" Type="http://schemas.openxmlformats.org/officeDocument/2006/relationships/tags" Target="../tags/tag452.xml"/></Relationships>
</file>

<file path=ppt/slides/_rels/slide11.xml.rels><?xml version="1.0" encoding="UTF-8" standalone="yes"?>
<Relationships xmlns="http://schemas.openxmlformats.org/package/2006/relationships"><Relationship Id="rId9" Type="http://schemas.openxmlformats.org/officeDocument/2006/relationships/tags" Target="../tags/tag471.xml"/><Relationship Id="rId8" Type="http://schemas.openxmlformats.org/officeDocument/2006/relationships/tags" Target="../tags/tag470.xml"/><Relationship Id="rId7" Type="http://schemas.openxmlformats.org/officeDocument/2006/relationships/tags" Target="../tags/tag469.xml"/><Relationship Id="rId6" Type="http://schemas.openxmlformats.org/officeDocument/2006/relationships/tags" Target="../tags/tag468.xml"/><Relationship Id="rId5" Type="http://schemas.openxmlformats.org/officeDocument/2006/relationships/tags" Target="../tags/tag467.xml"/><Relationship Id="rId4" Type="http://schemas.openxmlformats.org/officeDocument/2006/relationships/tags" Target="../tags/tag466.xml"/><Relationship Id="rId3" Type="http://schemas.openxmlformats.org/officeDocument/2006/relationships/tags" Target="../tags/tag465.xml"/><Relationship Id="rId2" Type="http://schemas.openxmlformats.org/officeDocument/2006/relationships/tags" Target="../tags/tag464.xml"/><Relationship Id="rId12" Type="http://schemas.openxmlformats.org/officeDocument/2006/relationships/slideLayout" Target="../slideLayouts/slideLayout6.xml"/><Relationship Id="rId11" Type="http://schemas.openxmlformats.org/officeDocument/2006/relationships/tags" Target="../tags/tag473.xml"/><Relationship Id="rId10" Type="http://schemas.openxmlformats.org/officeDocument/2006/relationships/tags" Target="../tags/tag472.xml"/><Relationship Id="rId1" Type="http://schemas.openxmlformats.org/officeDocument/2006/relationships/tags" Target="../tags/tag463.xml"/></Relationships>
</file>

<file path=ppt/slides/_rels/slide12.xml.rels><?xml version="1.0" encoding="UTF-8" standalone="yes"?>
<Relationships xmlns="http://schemas.openxmlformats.org/package/2006/relationships"><Relationship Id="rId9" Type="http://schemas.openxmlformats.org/officeDocument/2006/relationships/tags" Target="../tags/tag482.xml"/><Relationship Id="rId8" Type="http://schemas.openxmlformats.org/officeDocument/2006/relationships/tags" Target="../tags/tag481.xml"/><Relationship Id="rId7" Type="http://schemas.openxmlformats.org/officeDocument/2006/relationships/tags" Target="../tags/tag480.xml"/><Relationship Id="rId6" Type="http://schemas.openxmlformats.org/officeDocument/2006/relationships/tags" Target="../tags/tag479.xml"/><Relationship Id="rId5" Type="http://schemas.openxmlformats.org/officeDocument/2006/relationships/tags" Target="../tags/tag478.xml"/><Relationship Id="rId4" Type="http://schemas.openxmlformats.org/officeDocument/2006/relationships/tags" Target="../tags/tag477.xml"/><Relationship Id="rId3" Type="http://schemas.openxmlformats.org/officeDocument/2006/relationships/tags" Target="../tags/tag476.xml"/><Relationship Id="rId2" Type="http://schemas.openxmlformats.org/officeDocument/2006/relationships/tags" Target="../tags/tag475.xml"/><Relationship Id="rId12" Type="http://schemas.openxmlformats.org/officeDocument/2006/relationships/slideLayout" Target="../slideLayouts/slideLayout6.xml"/><Relationship Id="rId11" Type="http://schemas.openxmlformats.org/officeDocument/2006/relationships/tags" Target="../tags/tag484.xml"/><Relationship Id="rId10" Type="http://schemas.openxmlformats.org/officeDocument/2006/relationships/tags" Target="../tags/tag483.xml"/><Relationship Id="rId1" Type="http://schemas.openxmlformats.org/officeDocument/2006/relationships/tags" Target="../tags/tag474.xml"/></Relationships>
</file>

<file path=ppt/slides/_rels/slide13.xml.rels><?xml version="1.0" encoding="UTF-8" standalone="yes"?>
<Relationships xmlns="http://schemas.openxmlformats.org/package/2006/relationships"><Relationship Id="rId9" Type="http://schemas.openxmlformats.org/officeDocument/2006/relationships/tags" Target="../tags/tag492.xml"/><Relationship Id="rId8" Type="http://schemas.openxmlformats.org/officeDocument/2006/relationships/tags" Target="../tags/tag491.xml"/><Relationship Id="rId7" Type="http://schemas.openxmlformats.org/officeDocument/2006/relationships/image" Target="../media/image23.jpeg"/><Relationship Id="rId6" Type="http://schemas.openxmlformats.org/officeDocument/2006/relationships/tags" Target="../tags/tag490.xml"/><Relationship Id="rId5" Type="http://schemas.openxmlformats.org/officeDocument/2006/relationships/tags" Target="../tags/tag489.xml"/><Relationship Id="rId4" Type="http://schemas.openxmlformats.org/officeDocument/2006/relationships/tags" Target="../tags/tag488.xml"/><Relationship Id="rId3" Type="http://schemas.openxmlformats.org/officeDocument/2006/relationships/tags" Target="../tags/tag487.xml"/><Relationship Id="rId2" Type="http://schemas.openxmlformats.org/officeDocument/2006/relationships/tags" Target="../tags/tag486.xml"/><Relationship Id="rId12" Type="http://schemas.openxmlformats.org/officeDocument/2006/relationships/slideLayout" Target="../slideLayouts/slideLayout6.xml"/><Relationship Id="rId11" Type="http://schemas.openxmlformats.org/officeDocument/2006/relationships/tags" Target="../tags/tag493.xml"/><Relationship Id="rId10" Type="http://schemas.openxmlformats.org/officeDocument/2006/relationships/image" Target="../media/image24.jpeg"/><Relationship Id="rId1" Type="http://schemas.openxmlformats.org/officeDocument/2006/relationships/tags" Target="../tags/tag485.xml"/></Relationships>
</file>

<file path=ppt/slides/_rels/slide14.xml.rels><?xml version="1.0" encoding="UTF-8" standalone="yes"?>
<Relationships xmlns="http://schemas.openxmlformats.org/package/2006/relationships"><Relationship Id="rId9" Type="http://schemas.openxmlformats.org/officeDocument/2006/relationships/tags" Target="../tags/tag502.xml"/><Relationship Id="rId8" Type="http://schemas.openxmlformats.org/officeDocument/2006/relationships/tags" Target="../tags/tag501.xml"/><Relationship Id="rId7" Type="http://schemas.openxmlformats.org/officeDocument/2006/relationships/tags" Target="../tags/tag500.xml"/><Relationship Id="rId6" Type="http://schemas.openxmlformats.org/officeDocument/2006/relationships/tags" Target="../tags/tag499.xml"/><Relationship Id="rId5" Type="http://schemas.openxmlformats.org/officeDocument/2006/relationships/tags" Target="../tags/tag498.xml"/><Relationship Id="rId4" Type="http://schemas.openxmlformats.org/officeDocument/2006/relationships/tags" Target="../tags/tag497.xml"/><Relationship Id="rId3" Type="http://schemas.openxmlformats.org/officeDocument/2006/relationships/tags" Target="../tags/tag496.xml"/><Relationship Id="rId2" Type="http://schemas.openxmlformats.org/officeDocument/2006/relationships/tags" Target="../tags/tag495.xml"/><Relationship Id="rId12" Type="http://schemas.openxmlformats.org/officeDocument/2006/relationships/slideLayout" Target="../slideLayouts/slideLayout6.xml"/><Relationship Id="rId11" Type="http://schemas.openxmlformats.org/officeDocument/2006/relationships/tags" Target="../tags/tag504.xml"/><Relationship Id="rId10" Type="http://schemas.openxmlformats.org/officeDocument/2006/relationships/tags" Target="../tags/tag503.xml"/><Relationship Id="rId1" Type="http://schemas.openxmlformats.org/officeDocument/2006/relationships/tags" Target="../tags/tag494.xml"/></Relationships>
</file>

<file path=ppt/slides/_rels/slide15.xml.rels><?xml version="1.0" encoding="UTF-8" standalone="yes"?>
<Relationships xmlns="http://schemas.openxmlformats.org/package/2006/relationships"><Relationship Id="rId9" Type="http://schemas.openxmlformats.org/officeDocument/2006/relationships/tags" Target="../tags/tag513.xml"/><Relationship Id="rId8" Type="http://schemas.openxmlformats.org/officeDocument/2006/relationships/tags" Target="../tags/tag512.xml"/><Relationship Id="rId7" Type="http://schemas.openxmlformats.org/officeDocument/2006/relationships/tags" Target="../tags/tag511.xml"/><Relationship Id="rId6" Type="http://schemas.openxmlformats.org/officeDocument/2006/relationships/tags" Target="../tags/tag510.xml"/><Relationship Id="rId5" Type="http://schemas.openxmlformats.org/officeDocument/2006/relationships/tags" Target="../tags/tag509.xml"/><Relationship Id="rId4" Type="http://schemas.openxmlformats.org/officeDocument/2006/relationships/tags" Target="../tags/tag508.xml"/><Relationship Id="rId3" Type="http://schemas.openxmlformats.org/officeDocument/2006/relationships/tags" Target="../tags/tag507.xml"/><Relationship Id="rId2" Type="http://schemas.openxmlformats.org/officeDocument/2006/relationships/tags" Target="../tags/tag506.xml"/><Relationship Id="rId12" Type="http://schemas.openxmlformats.org/officeDocument/2006/relationships/slideLayout" Target="../slideLayouts/slideLayout6.xml"/><Relationship Id="rId11" Type="http://schemas.openxmlformats.org/officeDocument/2006/relationships/tags" Target="../tags/tag515.xml"/><Relationship Id="rId10" Type="http://schemas.openxmlformats.org/officeDocument/2006/relationships/tags" Target="../tags/tag514.xml"/><Relationship Id="rId1" Type="http://schemas.openxmlformats.org/officeDocument/2006/relationships/tags" Target="../tags/tag505.xml"/></Relationships>
</file>

<file path=ppt/slides/_rels/slide16.xml.rels><?xml version="1.0" encoding="UTF-8" standalone="yes"?>
<Relationships xmlns="http://schemas.openxmlformats.org/package/2006/relationships"><Relationship Id="rId9" Type="http://schemas.openxmlformats.org/officeDocument/2006/relationships/tags" Target="../tags/tag524.xml"/><Relationship Id="rId8" Type="http://schemas.openxmlformats.org/officeDocument/2006/relationships/tags" Target="../tags/tag523.xml"/><Relationship Id="rId7" Type="http://schemas.openxmlformats.org/officeDocument/2006/relationships/tags" Target="../tags/tag522.xml"/><Relationship Id="rId6" Type="http://schemas.openxmlformats.org/officeDocument/2006/relationships/tags" Target="../tags/tag521.xml"/><Relationship Id="rId5" Type="http://schemas.openxmlformats.org/officeDocument/2006/relationships/tags" Target="../tags/tag520.xml"/><Relationship Id="rId4" Type="http://schemas.openxmlformats.org/officeDocument/2006/relationships/tags" Target="../tags/tag519.xml"/><Relationship Id="rId3" Type="http://schemas.openxmlformats.org/officeDocument/2006/relationships/tags" Target="../tags/tag518.xml"/><Relationship Id="rId2" Type="http://schemas.openxmlformats.org/officeDocument/2006/relationships/tags" Target="../tags/tag517.xml"/><Relationship Id="rId13" Type="http://schemas.openxmlformats.org/officeDocument/2006/relationships/slideLayout" Target="../slideLayouts/slideLayout52.xml"/><Relationship Id="rId12" Type="http://schemas.openxmlformats.org/officeDocument/2006/relationships/tags" Target="../tags/tag527.xml"/><Relationship Id="rId11" Type="http://schemas.openxmlformats.org/officeDocument/2006/relationships/tags" Target="../tags/tag526.xml"/><Relationship Id="rId10" Type="http://schemas.openxmlformats.org/officeDocument/2006/relationships/tags" Target="../tags/tag525.xml"/><Relationship Id="rId1" Type="http://schemas.openxmlformats.org/officeDocument/2006/relationships/tags" Target="../tags/tag516.xml"/></Relationships>
</file>

<file path=ppt/slides/_rels/slide17.xml.rels><?xml version="1.0" encoding="UTF-8" standalone="yes"?>
<Relationships xmlns="http://schemas.openxmlformats.org/package/2006/relationships"><Relationship Id="rId9" Type="http://schemas.openxmlformats.org/officeDocument/2006/relationships/tags" Target="../tags/tag536.xml"/><Relationship Id="rId8" Type="http://schemas.openxmlformats.org/officeDocument/2006/relationships/tags" Target="../tags/tag535.xml"/><Relationship Id="rId7" Type="http://schemas.openxmlformats.org/officeDocument/2006/relationships/tags" Target="../tags/tag534.xml"/><Relationship Id="rId6" Type="http://schemas.openxmlformats.org/officeDocument/2006/relationships/tags" Target="../tags/tag533.xml"/><Relationship Id="rId5" Type="http://schemas.openxmlformats.org/officeDocument/2006/relationships/tags" Target="../tags/tag532.xml"/><Relationship Id="rId4" Type="http://schemas.openxmlformats.org/officeDocument/2006/relationships/tags" Target="../tags/tag531.xml"/><Relationship Id="rId3" Type="http://schemas.openxmlformats.org/officeDocument/2006/relationships/tags" Target="../tags/tag530.xml"/><Relationship Id="rId2" Type="http://schemas.openxmlformats.org/officeDocument/2006/relationships/tags" Target="../tags/tag529.xml"/><Relationship Id="rId12" Type="http://schemas.openxmlformats.org/officeDocument/2006/relationships/slideLayout" Target="../slideLayouts/slideLayout6.xml"/><Relationship Id="rId11" Type="http://schemas.openxmlformats.org/officeDocument/2006/relationships/tags" Target="../tags/tag538.xml"/><Relationship Id="rId10" Type="http://schemas.openxmlformats.org/officeDocument/2006/relationships/tags" Target="../tags/tag537.xml"/><Relationship Id="rId1" Type="http://schemas.openxmlformats.org/officeDocument/2006/relationships/tags" Target="../tags/tag528.xml"/></Relationships>
</file>

<file path=ppt/slides/_rels/slide18.xml.rels><?xml version="1.0" encoding="UTF-8" standalone="yes"?>
<Relationships xmlns="http://schemas.openxmlformats.org/package/2006/relationships"><Relationship Id="rId9" Type="http://schemas.openxmlformats.org/officeDocument/2006/relationships/tags" Target="../tags/tag547.xml"/><Relationship Id="rId8" Type="http://schemas.openxmlformats.org/officeDocument/2006/relationships/tags" Target="../tags/tag546.xml"/><Relationship Id="rId7" Type="http://schemas.openxmlformats.org/officeDocument/2006/relationships/tags" Target="../tags/tag545.xml"/><Relationship Id="rId6" Type="http://schemas.openxmlformats.org/officeDocument/2006/relationships/tags" Target="../tags/tag544.xml"/><Relationship Id="rId5" Type="http://schemas.openxmlformats.org/officeDocument/2006/relationships/tags" Target="../tags/tag543.xml"/><Relationship Id="rId4" Type="http://schemas.openxmlformats.org/officeDocument/2006/relationships/tags" Target="../tags/tag542.xml"/><Relationship Id="rId3" Type="http://schemas.openxmlformats.org/officeDocument/2006/relationships/tags" Target="../tags/tag541.xml"/><Relationship Id="rId2" Type="http://schemas.openxmlformats.org/officeDocument/2006/relationships/tags" Target="../tags/tag540.xml"/><Relationship Id="rId12" Type="http://schemas.openxmlformats.org/officeDocument/2006/relationships/slideLayout" Target="../slideLayouts/slideLayout6.xml"/><Relationship Id="rId11" Type="http://schemas.openxmlformats.org/officeDocument/2006/relationships/tags" Target="../tags/tag549.xml"/><Relationship Id="rId10" Type="http://schemas.openxmlformats.org/officeDocument/2006/relationships/tags" Target="../tags/tag548.xml"/><Relationship Id="rId1" Type="http://schemas.openxmlformats.org/officeDocument/2006/relationships/tags" Target="../tags/tag539.xml"/></Relationships>
</file>

<file path=ppt/slides/_rels/slide19.xml.rels><?xml version="1.0" encoding="UTF-8" standalone="yes"?>
<Relationships xmlns="http://schemas.openxmlformats.org/package/2006/relationships"><Relationship Id="rId9" Type="http://schemas.openxmlformats.org/officeDocument/2006/relationships/tags" Target="../tags/tag558.xml"/><Relationship Id="rId8" Type="http://schemas.openxmlformats.org/officeDocument/2006/relationships/tags" Target="../tags/tag557.xml"/><Relationship Id="rId7" Type="http://schemas.openxmlformats.org/officeDocument/2006/relationships/tags" Target="../tags/tag556.xml"/><Relationship Id="rId6" Type="http://schemas.openxmlformats.org/officeDocument/2006/relationships/tags" Target="../tags/tag555.xml"/><Relationship Id="rId5" Type="http://schemas.openxmlformats.org/officeDocument/2006/relationships/tags" Target="../tags/tag554.xml"/><Relationship Id="rId4" Type="http://schemas.openxmlformats.org/officeDocument/2006/relationships/tags" Target="../tags/tag553.xml"/><Relationship Id="rId3" Type="http://schemas.openxmlformats.org/officeDocument/2006/relationships/tags" Target="../tags/tag552.xml"/><Relationship Id="rId2" Type="http://schemas.openxmlformats.org/officeDocument/2006/relationships/tags" Target="../tags/tag551.xml"/><Relationship Id="rId12" Type="http://schemas.openxmlformats.org/officeDocument/2006/relationships/slideLayout" Target="../slideLayouts/slideLayout6.xml"/><Relationship Id="rId11" Type="http://schemas.openxmlformats.org/officeDocument/2006/relationships/tags" Target="../tags/tag560.xml"/><Relationship Id="rId10" Type="http://schemas.openxmlformats.org/officeDocument/2006/relationships/tags" Target="../tags/tag559.xml"/><Relationship Id="rId1" Type="http://schemas.openxmlformats.org/officeDocument/2006/relationships/tags" Target="../tags/tag550.xml"/></Relationships>
</file>

<file path=ppt/slides/_rels/slide2.xml.rels><?xml version="1.0" encoding="UTF-8" standalone="yes"?>
<Relationships xmlns="http://schemas.openxmlformats.org/package/2006/relationships"><Relationship Id="rId9" Type="http://schemas.openxmlformats.org/officeDocument/2006/relationships/tags" Target="../tags/tag381.xml"/><Relationship Id="rId8" Type="http://schemas.openxmlformats.org/officeDocument/2006/relationships/tags" Target="../tags/tag380.xml"/><Relationship Id="rId7" Type="http://schemas.openxmlformats.org/officeDocument/2006/relationships/tags" Target="../tags/tag379.xml"/><Relationship Id="rId6" Type="http://schemas.openxmlformats.org/officeDocument/2006/relationships/tags" Target="../tags/tag378.xml"/><Relationship Id="rId5" Type="http://schemas.openxmlformats.org/officeDocument/2006/relationships/tags" Target="../tags/tag377.xml"/><Relationship Id="rId4" Type="http://schemas.openxmlformats.org/officeDocument/2006/relationships/tags" Target="../tags/tag376.xml"/><Relationship Id="rId30" Type="http://schemas.openxmlformats.org/officeDocument/2006/relationships/notesSlide" Target="../notesSlides/notesSlide2.xml"/><Relationship Id="rId3" Type="http://schemas.openxmlformats.org/officeDocument/2006/relationships/tags" Target="../tags/tag375.xml"/><Relationship Id="rId29" Type="http://schemas.openxmlformats.org/officeDocument/2006/relationships/slideLayout" Target="../slideLayouts/slideLayout18.xml"/><Relationship Id="rId28" Type="http://schemas.openxmlformats.org/officeDocument/2006/relationships/tags" Target="../tags/tag400.xml"/><Relationship Id="rId27" Type="http://schemas.openxmlformats.org/officeDocument/2006/relationships/tags" Target="../tags/tag399.xml"/><Relationship Id="rId26" Type="http://schemas.openxmlformats.org/officeDocument/2006/relationships/tags" Target="../tags/tag398.xml"/><Relationship Id="rId25" Type="http://schemas.openxmlformats.org/officeDocument/2006/relationships/tags" Target="../tags/tag397.xml"/><Relationship Id="rId24" Type="http://schemas.openxmlformats.org/officeDocument/2006/relationships/tags" Target="../tags/tag396.xml"/><Relationship Id="rId23" Type="http://schemas.openxmlformats.org/officeDocument/2006/relationships/tags" Target="../tags/tag395.xml"/><Relationship Id="rId22" Type="http://schemas.openxmlformats.org/officeDocument/2006/relationships/tags" Target="../tags/tag394.xml"/><Relationship Id="rId21" Type="http://schemas.openxmlformats.org/officeDocument/2006/relationships/tags" Target="../tags/tag393.xml"/><Relationship Id="rId20" Type="http://schemas.openxmlformats.org/officeDocument/2006/relationships/tags" Target="../tags/tag392.xml"/><Relationship Id="rId2" Type="http://schemas.openxmlformats.org/officeDocument/2006/relationships/tags" Target="../tags/tag374.xml"/><Relationship Id="rId19" Type="http://schemas.openxmlformats.org/officeDocument/2006/relationships/tags" Target="../tags/tag391.xml"/><Relationship Id="rId18" Type="http://schemas.openxmlformats.org/officeDocument/2006/relationships/tags" Target="../tags/tag390.xml"/><Relationship Id="rId17" Type="http://schemas.openxmlformats.org/officeDocument/2006/relationships/tags" Target="../tags/tag389.xml"/><Relationship Id="rId16" Type="http://schemas.openxmlformats.org/officeDocument/2006/relationships/tags" Target="../tags/tag388.xml"/><Relationship Id="rId15" Type="http://schemas.openxmlformats.org/officeDocument/2006/relationships/tags" Target="../tags/tag387.xml"/><Relationship Id="rId14" Type="http://schemas.openxmlformats.org/officeDocument/2006/relationships/tags" Target="../tags/tag386.xml"/><Relationship Id="rId13" Type="http://schemas.openxmlformats.org/officeDocument/2006/relationships/tags" Target="../tags/tag385.xml"/><Relationship Id="rId12" Type="http://schemas.openxmlformats.org/officeDocument/2006/relationships/tags" Target="../tags/tag384.xml"/><Relationship Id="rId11" Type="http://schemas.openxmlformats.org/officeDocument/2006/relationships/tags" Target="../tags/tag383.xml"/><Relationship Id="rId10" Type="http://schemas.openxmlformats.org/officeDocument/2006/relationships/tags" Target="../tags/tag382.xml"/><Relationship Id="rId1" Type="http://schemas.openxmlformats.org/officeDocument/2006/relationships/tags" Target="../tags/tag373.xml"/></Relationships>
</file>

<file path=ppt/slides/_rels/slide20.xml.rels><?xml version="1.0" encoding="UTF-8" standalone="yes"?>
<Relationships xmlns="http://schemas.openxmlformats.org/package/2006/relationships"><Relationship Id="rId9" Type="http://schemas.openxmlformats.org/officeDocument/2006/relationships/tags" Target="../tags/tag569.xml"/><Relationship Id="rId8" Type="http://schemas.openxmlformats.org/officeDocument/2006/relationships/tags" Target="../tags/tag568.xml"/><Relationship Id="rId7" Type="http://schemas.openxmlformats.org/officeDocument/2006/relationships/tags" Target="../tags/tag567.xml"/><Relationship Id="rId6" Type="http://schemas.openxmlformats.org/officeDocument/2006/relationships/tags" Target="../tags/tag566.xml"/><Relationship Id="rId5" Type="http://schemas.openxmlformats.org/officeDocument/2006/relationships/tags" Target="../tags/tag565.xml"/><Relationship Id="rId4" Type="http://schemas.openxmlformats.org/officeDocument/2006/relationships/tags" Target="../tags/tag564.xml"/><Relationship Id="rId3" Type="http://schemas.openxmlformats.org/officeDocument/2006/relationships/tags" Target="../tags/tag563.xml"/><Relationship Id="rId2" Type="http://schemas.openxmlformats.org/officeDocument/2006/relationships/tags" Target="../tags/tag562.xml"/><Relationship Id="rId12" Type="http://schemas.openxmlformats.org/officeDocument/2006/relationships/slideLayout" Target="../slideLayouts/slideLayout6.xml"/><Relationship Id="rId11" Type="http://schemas.openxmlformats.org/officeDocument/2006/relationships/tags" Target="../tags/tag571.xml"/><Relationship Id="rId10" Type="http://schemas.openxmlformats.org/officeDocument/2006/relationships/tags" Target="../tags/tag570.xml"/><Relationship Id="rId1" Type="http://schemas.openxmlformats.org/officeDocument/2006/relationships/tags" Target="../tags/tag56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572.xml"/></Relationships>
</file>

<file path=ppt/slides/_rels/slide22.xml.rels><?xml version="1.0" encoding="UTF-8" standalone="yes"?>
<Relationships xmlns="http://schemas.openxmlformats.org/package/2006/relationships"><Relationship Id="rId9" Type="http://schemas.openxmlformats.org/officeDocument/2006/relationships/tags" Target="../tags/tag581.xml"/><Relationship Id="rId8" Type="http://schemas.openxmlformats.org/officeDocument/2006/relationships/tags" Target="../tags/tag580.xml"/><Relationship Id="rId7" Type="http://schemas.openxmlformats.org/officeDocument/2006/relationships/tags" Target="../tags/tag579.xml"/><Relationship Id="rId6" Type="http://schemas.openxmlformats.org/officeDocument/2006/relationships/tags" Target="../tags/tag578.xml"/><Relationship Id="rId5" Type="http://schemas.openxmlformats.org/officeDocument/2006/relationships/tags" Target="../tags/tag577.xml"/><Relationship Id="rId4" Type="http://schemas.openxmlformats.org/officeDocument/2006/relationships/tags" Target="../tags/tag576.xml"/><Relationship Id="rId3" Type="http://schemas.openxmlformats.org/officeDocument/2006/relationships/tags" Target="../tags/tag575.xml"/><Relationship Id="rId2" Type="http://schemas.openxmlformats.org/officeDocument/2006/relationships/tags" Target="../tags/tag574.xml"/><Relationship Id="rId12" Type="http://schemas.openxmlformats.org/officeDocument/2006/relationships/slideLayout" Target="../slideLayouts/slideLayout6.xml"/><Relationship Id="rId11" Type="http://schemas.openxmlformats.org/officeDocument/2006/relationships/tags" Target="../tags/tag583.xml"/><Relationship Id="rId10" Type="http://schemas.openxmlformats.org/officeDocument/2006/relationships/tags" Target="../tags/tag582.xml"/><Relationship Id="rId1" Type="http://schemas.openxmlformats.org/officeDocument/2006/relationships/tags" Target="../tags/tag573.xml"/></Relationships>
</file>

<file path=ppt/slides/_rels/slide23.xml.rels><?xml version="1.0" encoding="UTF-8" standalone="yes"?>
<Relationships xmlns="http://schemas.openxmlformats.org/package/2006/relationships"><Relationship Id="rId9" Type="http://schemas.openxmlformats.org/officeDocument/2006/relationships/tags" Target="../tags/tag592.xml"/><Relationship Id="rId8" Type="http://schemas.openxmlformats.org/officeDocument/2006/relationships/tags" Target="../tags/tag591.xml"/><Relationship Id="rId7" Type="http://schemas.openxmlformats.org/officeDocument/2006/relationships/tags" Target="../tags/tag590.xml"/><Relationship Id="rId6" Type="http://schemas.openxmlformats.org/officeDocument/2006/relationships/tags" Target="../tags/tag589.xml"/><Relationship Id="rId5" Type="http://schemas.openxmlformats.org/officeDocument/2006/relationships/tags" Target="../tags/tag588.xml"/><Relationship Id="rId4" Type="http://schemas.openxmlformats.org/officeDocument/2006/relationships/tags" Target="../tags/tag587.xml"/><Relationship Id="rId3" Type="http://schemas.openxmlformats.org/officeDocument/2006/relationships/tags" Target="../tags/tag586.xml"/><Relationship Id="rId2" Type="http://schemas.openxmlformats.org/officeDocument/2006/relationships/tags" Target="../tags/tag585.xml"/><Relationship Id="rId12" Type="http://schemas.openxmlformats.org/officeDocument/2006/relationships/slideLayout" Target="../slideLayouts/slideLayout6.xml"/><Relationship Id="rId11" Type="http://schemas.openxmlformats.org/officeDocument/2006/relationships/tags" Target="../tags/tag594.xml"/><Relationship Id="rId10" Type="http://schemas.openxmlformats.org/officeDocument/2006/relationships/tags" Target="../tags/tag593.xml"/><Relationship Id="rId1" Type="http://schemas.openxmlformats.org/officeDocument/2006/relationships/tags" Target="../tags/tag584.xml"/></Relationships>
</file>

<file path=ppt/slides/_rels/slide24.xml.rels><?xml version="1.0" encoding="UTF-8" standalone="yes"?>
<Relationships xmlns="http://schemas.openxmlformats.org/package/2006/relationships"><Relationship Id="rId9" Type="http://schemas.openxmlformats.org/officeDocument/2006/relationships/image" Target="../media/image23.jpeg"/><Relationship Id="rId8" Type="http://schemas.openxmlformats.org/officeDocument/2006/relationships/tags" Target="../tags/tag602.xml"/><Relationship Id="rId7" Type="http://schemas.openxmlformats.org/officeDocument/2006/relationships/tags" Target="../tags/tag601.xml"/><Relationship Id="rId6" Type="http://schemas.openxmlformats.org/officeDocument/2006/relationships/tags" Target="../tags/tag600.xml"/><Relationship Id="rId5" Type="http://schemas.openxmlformats.org/officeDocument/2006/relationships/tags" Target="../tags/tag599.xml"/><Relationship Id="rId4" Type="http://schemas.openxmlformats.org/officeDocument/2006/relationships/tags" Target="../tags/tag598.xml"/><Relationship Id="rId3" Type="http://schemas.openxmlformats.org/officeDocument/2006/relationships/tags" Target="../tags/tag597.xml"/><Relationship Id="rId2" Type="http://schemas.openxmlformats.org/officeDocument/2006/relationships/tags" Target="../tags/tag596.xml"/><Relationship Id="rId14" Type="http://schemas.openxmlformats.org/officeDocument/2006/relationships/slideLayout" Target="../slideLayouts/slideLayout6.xml"/><Relationship Id="rId13" Type="http://schemas.openxmlformats.org/officeDocument/2006/relationships/tags" Target="../tags/tag605.xml"/><Relationship Id="rId12" Type="http://schemas.openxmlformats.org/officeDocument/2006/relationships/image" Target="../media/image24.jpeg"/><Relationship Id="rId11" Type="http://schemas.openxmlformats.org/officeDocument/2006/relationships/tags" Target="../tags/tag604.xml"/><Relationship Id="rId10" Type="http://schemas.openxmlformats.org/officeDocument/2006/relationships/tags" Target="../tags/tag603.xml"/><Relationship Id="rId1" Type="http://schemas.openxmlformats.org/officeDocument/2006/relationships/tags" Target="../tags/tag595.xml"/></Relationships>
</file>

<file path=ppt/slides/_rels/slide25.xml.rels><?xml version="1.0" encoding="UTF-8" standalone="yes"?>
<Relationships xmlns="http://schemas.openxmlformats.org/package/2006/relationships"><Relationship Id="rId9" Type="http://schemas.openxmlformats.org/officeDocument/2006/relationships/image" Target="../media/image23.jpeg"/><Relationship Id="rId8" Type="http://schemas.openxmlformats.org/officeDocument/2006/relationships/tags" Target="../tags/tag613.xml"/><Relationship Id="rId7" Type="http://schemas.openxmlformats.org/officeDocument/2006/relationships/tags" Target="../tags/tag612.xml"/><Relationship Id="rId6" Type="http://schemas.openxmlformats.org/officeDocument/2006/relationships/tags" Target="../tags/tag611.xml"/><Relationship Id="rId5" Type="http://schemas.openxmlformats.org/officeDocument/2006/relationships/tags" Target="../tags/tag610.xml"/><Relationship Id="rId4" Type="http://schemas.openxmlformats.org/officeDocument/2006/relationships/tags" Target="../tags/tag609.xml"/><Relationship Id="rId3" Type="http://schemas.openxmlformats.org/officeDocument/2006/relationships/tags" Target="../tags/tag608.xml"/><Relationship Id="rId2" Type="http://schemas.openxmlformats.org/officeDocument/2006/relationships/tags" Target="../tags/tag607.xml"/><Relationship Id="rId14" Type="http://schemas.openxmlformats.org/officeDocument/2006/relationships/slideLayout" Target="../slideLayouts/slideLayout6.xml"/><Relationship Id="rId13" Type="http://schemas.openxmlformats.org/officeDocument/2006/relationships/tags" Target="../tags/tag616.xml"/><Relationship Id="rId12" Type="http://schemas.openxmlformats.org/officeDocument/2006/relationships/image" Target="../media/image24.jpeg"/><Relationship Id="rId11" Type="http://schemas.openxmlformats.org/officeDocument/2006/relationships/tags" Target="../tags/tag615.xml"/><Relationship Id="rId10" Type="http://schemas.openxmlformats.org/officeDocument/2006/relationships/tags" Target="../tags/tag614.xml"/><Relationship Id="rId1" Type="http://schemas.openxmlformats.org/officeDocument/2006/relationships/tags" Target="../tags/tag606.xml"/></Relationships>
</file>

<file path=ppt/slides/_rels/slide26.xml.rels><?xml version="1.0" encoding="UTF-8" standalone="yes"?>
<Relationships xmlns="http://schemas.openxmlformats.org/package/2006/relationships"><Relationship Id="rId9" Type="http://schemas.openxmlformats.org/officeDocument/2006/relationships/tags" Target="../tags/tag625.xml"/><Relationship Id="rId8" Type="http://schemas.openxmlformats.org/officeDocument/2006/relationships/tags" Target="../tags/tag624.xml"/><Relationship Id="rId7" Type="http://schemas.openxmlformats.org/officeDocument/2006/relationships/tags" Target="../tags/tag623.xml"/><Relationship Id="rId6" Type="http://schemas.openxmlformats.org/officeDocument/2006/relationships/tags" Target="../tags/tag622.xml"/><Relationship Id="rId5" Type="http://schemas.openxmlformats.org/officeDocument/2006/relationships/tags" Target="../tags/tag621.xml"/><Relationship Id="rId4" Type="http://schemas.openxmlformats.org/officeDocument/2006/relationships/tags" Target="../tags/tag620.xml"/><Relationship Id="rId3" Type="http://schemas.openxmlformats.org/officeDocument/2006/relationships/tags" Target="../tags/tag619.xml"/><Relationship Id="rId2" Type="http://schemas.openxmlformats.org/officeDocument/2006/relationships/tags" Target="../tags/tag618.xml"/><Relationship Id="rId12" Type="http://schemas.openxmlformats.org/officeDocument/2006/relationships/slideLayout" Target="../slideLayouts/slideLayout6.xml"/><Relationship Id="rId11" Type="http://schemas.openxmlformats.org/officeDocument/2006/relationships/tags" Target="../tags/tag627.xml"/><Relationship Id="rId10" Type="http://schemas.openxmlformats.org/officeDocument/2006/relationships/tags" Target="../tags/tag626.xml"/><Relationship Id="rId1" Type="http://schemas.openxmlformats.org/officeDocument/2006/relationships/tags" Target="../tags/tag617.xml"/></Relationships>
</file>

<file path=ppt/slides/_rels/slide27.xml.rels><?xml version="1.0" encoding="UTF-8" standalone="yes"?>
<Relationships xmlns="http://schemas.openxmlformats.org/package/2006/relationships"><Relationship Id="rId9" Type="http://schemas.openxmlformats.org/officeDocument/2006/relationships/tags" Target="../tags/tag636.xml"/><Relationship Id="rId8" Type="http://schemas.openxmlformats.org/officeDocument/2006/relationships/tags" Target="../tags/tag635.xml"/><Relationship Id="rId7" Type="http://schemas.openxmlformats.org/officeDocument/2006/relationships/tags" Target="../tags/tag634.xml"/><Relationship Id="rId6" Type="http://schemas.openxmlformats.org/officeDocument/2006/relationships/tags" Target="../tags/tag633.xml"/><Relationship Id="rId5" Type="http://schemas.openxmlformats.org/officeDocument/2006/relationships/tags" Target="../tags/tag632.xml"/><Relationship Id="rId4" Type="http://schemas.openxmlformats.org/officeDocument/2006/relationships/tags" Target="../tags/tag631.xml"/><Relationship Id="rId3" Type="http://schemas.openxmlformats.org/officeDocument/2006/relationships/tags" Target="../tags/tag630.xml"/><Relationship Id="rId2" Type="http://schemas.openxmlformats.org/officeDocument/2006/relationships/tags" Target="../tags/tag629.xml"/><Relationship Id="rId12" Type="http://schemas.openxmlformats.org/officeDocument/2006/relationships/slideLayout" Target="../slideLayouts/slideLayout6.xml"/><Relationship Id="rId11" Type="http://schemas.openxmlformats.org/officeDocument/2006/relationships/tags" Target="../tags/tag638.xml"/><Relationship Id="rId10" Type="http://schemas.openxmlformats.org/officeDocument/2006/relationships/tags" Target="../tags/tag637.xml"/><Relationship Id="rId1" Type="http://schemas.openxmlformats.org/officeDocument/2006/relationships/tags" Target="../tags/tag628.xml"/></Relationships>
</file>

<file path=ppt/slides/_rels/slide28.xml.rels><?xml version="1.0" encoding="UTF-8" standalone="yes"?>
<Relationships xmlns="http://schemas.openxmlformats.org/package/2006/relationships"><Relationship Id="rId9" Type="http://schemas.openxmlformats.org/officeDocument/2006/relationships/tags" Target="../tags/tag647.xml"/><Relationship Id="rId8" Type="http://schemas.openxmlformats.org/officeDocument/2006/relationships/tags" Target="../tags/tag646.xml"/><Relationship Id="rId7" Type="http://schemas.openxmlformats.org/officeDocument/2006/relationships/tags" Target="../tags/tag645.xml"/><Relationship Id="rId6" Type="http://schemas.openxmlformats.org/officeDocument/2006/relationships/tags" Target="../tags/tag644.xml"/><Relationship Id="rId5" Type="http://schemas.openxmlformats.org/officeDocument/2006/relationships/tags" Target="../tags/tag643.xml"/><Relationship Id="rId4" Type="http://schemas.openxmlformats.org/officeDocument/2006/relationships/tags" Target="../tags/tag642.xml"/><Relationship Id="rId3" Type="http://schemas.openxmlformats.org/officeDocument/2006/relationships/tags" Target="../tags/tag641.xml"/><Relationship Id="rId2" Type="http://schemas.openxmlformats.org/officeDocument/2006/relationships/tags" Target="../tags/tag640.xml"/><Relationship Id="rId12" Type="http://schemas.openxmlformats.org/officeDocument/2006/relationships/slideLayout" Target="../slideLayouts/slideLayout6.xml"/><Relationship Id="rId11" Type="http://schemas.openxmlformats.org/officeDocument/2006/relationships/tags" Target="../tags/tag649.xml"/><Relationship Id="rId10" Type="http://schemas.openxmlformats.org/officeDocument/2006/relationships/tags" Target="../tags/tag648.xml"/><Relationship Id="rId1" Type="http://schemas.openxmlformats.org/officeDocument/2006/relationships/tags" Target="../tags/tag639.xml"/></Relationships>
</file>

<file path=ppt/slides/_rels/slide29.xml.rels><?xml version="1.0" encoding="UTF-8" standalone="yes"?>
<Relationships xmlns="http://schemas.openxmlformats.org/package/2006/relationships"><Relationship Id="rId9" Type="http://schemas.openxmlformats.org/officeDocument/2006/relationships/tags" Target="../tags/tag658.xml"/><Relationship Id="rId8" Type="http://schemas.openxmlformats.org/officeDocument/2006/relationships/tags" Target="../tags/tag657.xml"/><Relationship Id="rId7" Type="http://schemas.openxmlformats.org/officeDocument/2006/relationships/tags" Target="../tags/tag656.xml"/><Relationship Id="rId6" Type="http://schemas.openxmlformats.org/officeDocument/2006/relationships/tags" Target="../tags/tag655.xml"/><Relationship Id="rId5" Type="http://schemas.openxmlformats.org/officeDocument/2006/relationships/tags" Target="../tags/tag654.xml"/><Relationship Id="rId4" Type="http://schemas.openxmlformats.org/officeDocument/2006/relationships/tags" Target="../tags/tag653.xml"/><Relationship Id="rId3" Type="http://schemas.openxmlformats.org/officeDocument/2006/relationships/tags" Target="../tags/tag652.xml"/><Relationship Id="rId2" Type="http://schemas.openxmlformats.org/officeDocument/2006/relationships/tags" Target="../tags/tag651.xml"/><Relationship Id="rId18" Type="http://schemas.openxmlformats.org/officeDocument/2006/relationships/slideLayout" Target="../slideLayouts/slideLayout6.xml"/><Relationship Id="rId17" Type="http://schemas.openxmlformats.org/officeDocument/2006/relationships/tags" Target="../tags/tag666.xml"/><Relationship Id="rId16" Type="http://schemas.openxmlformats.org/officeDocument/2006/relationships/tags" Target="../tags/tag665.xml"/><Relationship Id="rId15" Type="http://schemas.openxmlformats.org/officeDocument/2006/relationships/tags" Target="../tags/tag664.xml"/><Relationship Id="rId14" Type="http://schemas.openxmlformats.org/officeDocument/2006/relationships/tags" Target="../tags/tag663.xml"/><Relationship Id="rId13" Type="http://schemas.openxmlformats.org/officeDocument/2006/relationships/tags" Target="../tags/tag662.xml"/><Relationship Id="rId12" Type="http://schemas.openxmlformats.org/officeDocument/2006/relationships/tags" Target="../tags/tag661.xml"/><Relationship Id="rId11" Type="http://schemas.openxmlformats.org/officeDocument/2006/relationships/tags" Target="../tags/tag660.xml"/><Relationship Id="rId10" Type="http://schemas.openxmlformats.org/officeDocument/2006/relationships/tags" Target="../tags/tag659.xml"/><Relationship Id="rId1" Type="http://schemas.openxmlformats.org/officeDocument/2006/relationships/tags" Target="../tags/tag650.xml"/></Relationships>
</file>

<file path=ppt/slides/_rels/slide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tags" Target="../tags/tag406.xml"/><Relationship Id="rId7" Type="http://schemas.openxmlformats.org/officeDocument/2006/relationships/tags" Target="../tags/tag405.xml"/><Relationship Id="rId6" Type="http://schemas.openxmlformats.org/officeDocument/2006/relationships/tags" Target="../tags/tag404.xml"/><Relationship Id="rId5" Type="http://schemas.openxmlformats.org/officeDocument/2006/relationships/image" Target="../media/image19.png"/><Relationship Id="rId4" Type="http://schemas.openxmlformats.org/officeDocument/2006/relationships/image" Target="../media/image18.png"/><Relationship Id="rId3" Type="http://schemas.openxmlformats.org/officeDocument/2006/relationships/tags" Target="../tags/tag403.xml"/><Relationship Id="rId2" Type="http://schemas.openxmlformats.org/officeDocument/2006/relationships/tags" Target="../tags/tag402.xml"/><Relationship Id="rId1" Type="http://schemas.openxmlformats.org/officeDocument/2006/relationships/tags" Target="../tags/tag401.xml"/></Relationships>
</file>

<file path=ppt/slides/_rels/slide30.xml.rels><?xml version="1.0" encoding="UTF-8" standalone="yes"?>
<Relationships xmlns="http://schemas.openxmlformats.org/package/2006/relationships"><Relationship Id="rId9" Type="http://schemas.openxmlformats.org/officeDocument/2006/relationships/tags" Target="../tags/tag675.xml"/><Relationship Id="rId8" Type="http://schemas.openxmlformats.org/officeDocument/2006/relationships/tags" Target="../tags/tag674.xml"/><Relationship Id="rId7" Type="http://schemas.openxmlformats.org/officeDocument/2006/relationships/tags" Target="../tags/tag673.xml"/><Relationship Id="rId6" Type="http://schemas.openxmlformats.org/officeDocument/2006/relationships/tags" Target="../tags/tag672.xml"/><Relationship Id="rId5" Type="http://schemas.openxmlformats.org/officeDocument/2006/relationships/tags" Target="../tags/tag671.xml"/><Relationship Id="rId4" Type="http://schemas.openxmlformats.org/officeDocument/2006/relationships/tags" Target="../tags/tag670.xml"/><Relationship Id="rId3" Type="http://schemas.openxmlformats.org/officeDocument/2006/relationships/tags" Target="../tags/tag669.xml"/><Relationship Id="rId27" Type="http://schemas.openxmlformats.org/officeDocument/2006/relationships/slideLayout" Target="../slideLayouts/slideLayout6.xml"/><Relationship Id="rId26" Type="http://schemas.openxmlformats.org/officeDocument/2006/relationships/tags" Target="../tags/tag692.xml"/><Relationship Id="rId25" Type="http://schemas.openxmlformats.org/officeDocument/2006/relationships/tags" Target="../tags/tag691.xml"/><Relationship Id="rId24" Type="http://schemas.openxmlformats.org/officeDocument/2006/relationships/tags" Target="../tags/tag690.xml"/><Relationship Id="rId23" Type="http://schemas.openxmlformats.org/officeDocument/2006/relationships/tags" Target="../tags/tag689.xml"/><Relationship Id="rId22" Type="http://schemas.openxmlformats.org/officeDocument/2006/relationships/tags" Target="../tags/tag688.xml"/><Relationship Id="rId21" Type="http://schemas.openxmlformats.org/officeDocument/2006/relationships/tags" Target="../tags/tag687.xml"/><Relationship Id="rId20" Type="http://schemas.openxmlformats.org/officeDocument/2006/relationships/tags" Target="../tags/tag686.xml"/><Relationship Id="rId2" Type="http://schemas.openxmlformats.org/officeDocument/2006/relationships/tags" Target="../tags/tag668.xml"/><Relationship Id="rId19" Type="http://schemas.openxmlformats.org/officeDocument/2006/relationships/tags" Target="../tags/tag685.xml"/><Relationship Id="rId18" Type="http://schemas.openxmlformats.org/officeDocument/2006/relationships/tags" Target="../tags/tag684.xml"/><Relationship Id="rId17" Type="http://schemas.openxmlformats.org/officeDocument/2006/relationships/tags" Target="../tags/tag683.xml"/><Relationship Id="rId16" Type="http://schemas.openxmlformats.org/officeDocument/2006/relationships/tags" Target="../tags/tag682.xml"/><Relationship Id="rId15" Type="http://schemas.openxmlformats.org/officeDocument/2006/relationships/tags" Target="../tags/tag681.xml"/><Relationship Id="rId14" Type="http://schemas.openxmlformats.org/officeDocument/2006/relationships/tags" Target="../tags/tag680.xml"/><Relationship Id="rId13" Type="http://schemas.openxmlformats.org/officeDocument/2006/relationships/tags" Target="../tags/tag679.xml"/><Relationship Id="rId12" Type="http://schemas.openxmlformats.org/officeDocument/2006/relationships/tags" Target="../tags/tag678.xml"/><Relationship Id="rId11" Type="http://schemas.openxmlformats.org/officeDocument/2006/relationships/tags" Target="../tags/tag677.xml"/><Relationship Id="rId10" Type="http://schemas.openxmlformats.org/officeDocument/2006/relationships/tags" Target="../tags/tag676.xml"/><Relationship Id="rId1" Type="http://schemas.openxmlformats.org/officeDocument/2006/relationships/tags" Target="../tags/tag667.xml"/></Relationships>
</file>

<file path=ppt/slides/_rels/slide31.xml.rels><?xml version="1.0" encoding="UTF-8" standalone="yes"?>
<Relationships xmlns="http://schemas.openxmlformats.org/package/2006/relationships"><Relationship Id="rId9" Type="http://schemas.openxmlformats.org/officeDocument/2006/relationships/image" Target="../media/image23.jpeg"/><Relationship Id="rId8" Type="http://schemas.openxmlformats.org/officeDocument/2006/relationships/tags" Target="../tags/tag700.xml"/><Relationship Id="rId7" Type="http://schemas.openxmlformats.org/officeDocument/2006/relationships/tags" Target="../tags/tag699.xml"/><Relationship Id="rId6" Type="http://schemas.openxmlformats.org/officeDocument/2006/relationships/tags" Target="../tags/tag698.xml"/><Relationship Id="rId5" Type="http://schemas.openxmlformats.org/officeDocument/2006/relationships/tags" Target="../tags/tag697.xml"/><Relationship Id="rId4" Type="http://schemas.openxmlformats.org/officeDocument/2006/relationships/tags" Target="../tags/tag696.xml"/><Relationship Id="rId3" Type="http://schemas.openxmlformats.org/officeDocument/2006/relationships/tags" Target="../tags/tag695.xml"/><Relationship Id="rId2" Type="http://schemas.openxmlformats.org/officeDocument/2006/relationships/tags" Target="../tags/tag694.xml"/><Relationship Id="rId14" Type="http://schemas.openxmlformats.org/officeDocument/2006/relationships/slideLayout" Target="../slideLayouts/slideLayout6.xml"/><Relationship Id="rId13" Type="http://schemas.openxmlformats.org/officeDocument/2006/relationships/tags" Target="../tags/tag703.xml"/><Relationship Id="rId12" Type="http://schemas.openxmlformats.org/officeDocument/2006/relationships/image" Target="../media/image24.jpeg"/><Relationship Id="rId11" Type="http://schemas.openxmlformats.org/officeDocument/2006/relationships/tags" Target="../tags/tag702.xml"/><Relationship Id="rId10" Type="http://schemas.openxmlformats.org/officeDocument/2006/relationships/tags" Target="../tags/tag701.xml"/><Relationship Id="rId1" Type="http://schemas.openxmlformats.org/officeDocument/2006/relationships/tags" Target="../tags/tag693.xml"/></Relationships>
</file>

<file path=ppt/slides/_rels/slide32.xml.rels><?xml version="1.0" encoding="UTF-8" standalone="yes"?>
<Relationships xmlns="http://schemas.openxmlformats.org/package/2006/relationships"><Relationship Id="rId9" Type="http://schemas.openxmlformats.org/officeDocument/2006/relationships/tags" Target="../tags/tag712.xml"/><Relationship Id="rId8" Type="http://schemas.openxmlformats.org/officeDocument/2006/relationships/tags" Target="../tags/tag711.xml"/><Relationship Id="rId7" Type="http://schemas.openxmlformats.org/officeDocument/2006/relationships/tags" Target="../tags/tag710.xml"/><Relationship Id="rId6" Type="http://schemas.openxmlformats.org/officeDocument/2006/relationships/tags" Target="../tags/tag709.xml"/><Relationship Id="rId5" Type="http://schemas.openxmlformats.org/officeDocument/2006/relationships/tags" Target="../tags/tag708.xml"/><Relationship Id="rId4" Type="http://schemas.openxmlformats.org/officeDocument/2006/relationships/tags" Target="../tags/tag707.xml"/><Relationship Id="rId3" Type="http://schemas.openxmlformats.org/officeDocument/2006/relationships/tags" Target="../tags/tag706.xml"/><Relationship Id="rId2" Type="http://schemas.openxmlformats.org/officeDocument/2006/relationships/tags" Target="../tags/tag705.xml"/><Relationship Id="rId18" Type="http://schemas.openxmlformats.org/officeDocument/2006/relationships/slideLayout" Target="../slideLayouts/slideLayout6.xml"/><Relationship Id="rId17" Type="http://schemas.openxmlformats.org/officeDocument/2006/relationships/tags" Target="../tags/tag720.xml"/><Relationship Id="rId16" Type="http://schemas.openxmlformats.org/officeDocument/2006/relationships/tags" Target="../tags/tag719.xml"/><Relationship Id="rId15" Type="http://schemas.openxmlformats.org/officeDocument/2006/relationships/tags" Target="../tags/tag718.xml"/><Relationship Id="rId14" Type="http://schemas.openxmlformats.org/officeDocument/2006/relationships/tags" Target="../tags/tag717.xml"/><Relationship Id="rId13" Type="http://schemas.openxmlformats.org/officeDocument/2006/relationships/tags" Target="../tags/tag716.xml"/><Relationship Id="rId12" Type="http://schemas.openxmlformats.org/officeDocument/2006/relationships/tags" Target="../tags/tag715.xml"/><Relationship Id="rId11" Type="http://schemas.openxmlformats.org/officeDocument/2006/relationships/tags" Target="../tags/tag714.xml"/><Relationship Id="rId10" Type="http://schemas.openxmlformats.org/officeDocument/2006/relationships/tags" Target="../tags/tag713.xml"/><Relationship Id="rId1" Type="http://schemas.openxmlformats.org/officeDocument/2006/relationships/tags" Target="../tags/tag704.xml"/></Relationships>
</file>

<file path=ppt/slides/_rels/slide33.xml.rels><?xml version="1.0" encoding="UTF-8" standalone="yes"?>
<Relationships xmlns="http://schemas.openxmlformats.org/package/2006/relationships"><Relationship Id="rId9" Type="http://schemas.openxmlformats.org/officeDocument/2006/relationships/tags" Target="../tags/tag729.xml"/><Relationship Id="rId8" Type="http://schemas.openxmlformats.org/officeDocument/2006/relationships/tags" Target="../tags/tag728.xml"/><Relationship Id="rId7" Type="http://schemas.openxmlformats.org/officeDocument/2006/relationships/tags" Target="../tags/tag727.xml"/><Relationship Id="rId6" Type="http://schemas.openxmlformats.org/officeDocument/2006/relationships/tags" Target="../tags/tag726.xml"/><Relationship Id="rId5" Type="http://schemas.openxmlformats.org/officeDocument/2006/relationships/tags" Target="../tags/tag725.xml"/><Relationship Id="rId4" Type="http://schemas.openxmlformats.org/officeDocument/2006/relationships/tags" Target="../tags/tag724.xml"/><Relationship Id="rId32" Type="http://schemas.openxmlformats.org/officeDocument/2006/relationships/slideLayout" Target="../slideLayouts/slideLayout7.xml"/><Relationship Id="rId31" Type="http://schemas.openxmlformats.org/officeDocument/2006/relationships/tags" Target="../tags/tag751.xml"/><Relationship Id="rId30" Type="http://schemas.openxmlformats.org/officeDocument/2006/relationships/tags" Target="../tags/tag750.xml"/><Relationship Id="rId3" Type="http://schemas.openxmlformats.org/officeDocument/2006/relationships/tags" Target="../tags/tag723.xml"/><Relationship Id="rId29" Type="http://schemas.openxmlformats.org/officeDocument/2006/relationships/tags" Target="../tags/tag749.xml"/><Relationship Id="rId28" Type="http://schemas.openxmlformats.org/officeDocument/2006/relationships/tags" Target="../tags/tag748.xml"/><Relationship Id="rId27" Type="http://schemas.openxmlformats.org/officeDocument/2006/relationships/tags" Target="../tags/tag747.xml"/><Relationship Id="rId26" Type="http://schemas.openxmlformats.org/officeDocument/2006/relationships/tags" Target="../tags/tag746.xml"/><Relationship Id="rId25" Type="http://schemas.openxmlformats.org/officeDocument/2006/relationships/tags" Target="../tags/tag745.xml"/><Relationship Id="rId24" Type="http://schemas.openxmlformats.org/officeDocument/2006/relationships/tags" Target="../tags/tag744.xml"/><Relationship Id="rId23" Type="http://schemas.openxmlformats.org/officeDocument/2006/relationships/tags" Target="../tags/tag743.xml"/><Relationship Id="rId22" Type="http://schemas.openxmlformats.org/officeDocument/2006/relationships/tags" Target="../tags/tag742.xml"/><Relationship Id="rId21" Type="http://schemas.openxmlformats.org/officeDocument/2006/relationships/tags" Target="../tags/tag741.xml"/><Relationship Id="rId20" Type="http://schemas.openxmlformats.org/officeDocument/2006/relationships/tags" Target="../tags/tag740.xml"/><Relationship Id="rId2" Type="http://schemas.openxmlformats.org/officeDocument/2006/relationships/tags" Target="../tags/tag722.xml"/><Relationship Id="rId19" Type="http://schemas.openxmlformats.org/officeDocument/2006/relationships/tags" Target="../tags/tag739.xml"/><Relationship Id="rId18" Type="http://schemas.openxmlformats.org/officeDocument/2006/relationships/tags" Target="../tags/tag738.xml"/><Relationship Id="rId17" Type="http://schemas.openxmlformats.org/officeDocument/2006/relationships/tags" Target="../tags/tag737.xml"/><Relationship Id="rId16" Type="http://schemas.openxmlformats.org/officeDocument/2006/relationships/tags" Target="../tags/tag736.xml"/><Relationship Id="rId15" Type="http://schemas.openxmlformats.org/officeDocument/2006/relationships/tags" Target="../tags/tag735.xml"/><Relationship Id="rId14" Type="http://schemas.openxmlformats.org/officeDocument/2006/relationships/tags" Target="../tags/tag734.xml"/><Relationship Id="rId13" Type="http://schemas.openxmlformats.org/officeDocument/2006/relationships/tags" Target="../tags/tag733.xml"/><Relationship Id="rId12" Type="http://schemas.openxmlformats.org/officeDocument/2006/relationships/tags" Target="../tags/tag732.xml"/><Relationship Id="rId11" Type="http://schemas.openxmlformats.org/officeDocument/2006/relationships/tags" Target="../tags/tag731.xml"/><Relationship Id="rId10" Type="http://schemas.openxmlformats.org/officeDocument/2006/relationships/tags" Target="../tags/tag730.xml"/><Relationship Id="rId1" Type="http://schemas.openxmlformats.org/officeDocument/2006/relationships/tags" Target="../tags/tag721.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752.xml"/></Relationships>
</file>

<file path=ppt/slides/_rels/slide35.xml.rels><?xml version="1.0" encoding="UTF-8" standalone="yes"?>
<Relationships xmlns="http://schemas.openxmlformats.org/package/2006/relationships"><Relationship Id="rId9" Type="http://schemas.openxmlformats.org/officeDocument/2006/relationships/tags" Target="../tags/tag761.xml"/><Relationship Id="rId8" Type="http://schemas.openxmlformats.org/officeDocument/2006/relationships/tags" Target="../tags/tag760.xml"/><Relationship Id="rId7" Type="http://schemas.openxmlformats.org/officeDocument/2006/relationships/tags" Target="../tags/tag759.xml"/><Relationship Id="rId6" Type="http://schemas.openxmlformats.org/officeDocument/2006/relationships/tags" Target="../tags/tag758.xml"/><Relationship Id="rId5" Type="http://schemas.openxmlformats.org/officeDocument/2006/relationships/tags" Target="../tags/tag757.xml"/><Relationship Id="rId4" Type="http://schemas.openxmlformats.org/officeDocument/2006/relationships/tags" Target="../tags/tag756.xml"/><Relationship Id="rId3" Type="http://schemas.openxmlformats.org/officeDocument/2006/relationships/tags" Target="../tags/tag755.xml"/><Relationship Id="rId2" Type="http://schemas.openxmlformats.org/officeDocument/2006/relationships/tags" Target="../tags/tag754.xml"/><Relationship Id="rId12" Type="http://schemas.openxmlformats.org/officeDocument/2006/relationships/slideLayout" Target="../slideLayouts/slideLayout6.xml"/><Relationship Id="rId11" Type="http://schemas.openxmlformats.org/officeDocument/2006/relationships/tags" Target="../tags/tag763.xml"/><Relationship Id="rId10" Type="http://schemas.openxmlformats.org/officeDocument/2006/relationships/tags" Target="../tags/tag762.xml"/><Relationship Id="rId1" Type="http://schemas.openxmlformats.org/officeDocument/2006/relationships/tags" Target="../tags/tag753.xml"/></Relationships>
</file>

<file path=ppt/slides/_rels/slide36.xml.rels><?xml version="1.0" encoding="UTF-8" standalone="yes"?>
<Relationships xmlns="http://schemas.openxmlformats.org/package/2006/relationships"><Relationship Id="rId9" Type="http://schemas.openxmlformats.org/officeDocument/2006/relationships/tags" Target="../tags/tag772.xml"/><Relationship Id="rId8" Type="http://schemas.openxmlformats.org/officeDocument/2006/relationships/tags" Target="../tags/tag771.xml"/><Relationship Id="rId7" Type="http://schemas.openxmlformats.org/officeDocument/2006/relationships/tags" Target="../tags/tag770.xml"/><Relationship Id="rId6" Type="http://schemas.openxmlformats.org/officeDocument/2006/relationships/tags" Target="../tags/tag769.xml"/><Relationship Id="rId5" Type="http://schemas.openxmlformats.org/officeDocument/2006/relationships/tags" Target="../tags/tag768.xml"/><Relationship Id="rId4" Type="http://schemas.openxmlformats.org/officeDocument/2006/relationships/tags" Target="../tags/tag767.xml"/><Relationship Id="rId3" Type="http://schemas.openxmlformats.org/officeDocument/2006/relationships/tags" Target="../tags/tag766.xml"/><Relationship Id="rId2" Type="http://schemas.openxmlformats.org/officeDocument/2006/relationships/tags" Target="../tags/tag765.xml"/><Relationship Id="rId11" Type="http://schemas.openxmlformats.org/officeDocument/2006/relationships/slideLayout" Target="../slideLayouts/slideLayout6.xml"/><Relationship Id="rId10" Type="http://schemas.openxmlformats.org/officeDocument/2006/relationships/tags" Target="../tags/tag773.xml"/><Relationship Id="rId1" Type="http://schemas.openxmlformats.org/officeDocument/2006/relationships/tags" Target="../tags/tag764.xml"/></Relationships>
</file>

<file path=ppt/slides/_rels/slide37.xml.rels><?xml version="1.0" encoding="UTF-8" standalone="yes"?>
<Relationships xmlns="http://schemas.openxmlformats.org/package/2006/relationships"><Relationship Id="rId9" Type="http://schemas.openxmlformats.org/officeDocument/2006/relationships/tags" Target="../tags/tag782.xml"/><Relationship Id="rId8" Type="http://schemas.openxmlformats.org/officeDocument/2006/relationships/tags" Target="../tags/tag781.xml"/><Relationship Id="rId7" Type="http://schemas.openxmlformats.org/officeDocument/2006/relationships/tags" Target="../tags/tag780.xml"/><Relationship Id="rId6" Type="http://schemas.openxmlformats.org/officeDocument/2006/relationships/tags" Target="../tags/tag779.xml"/><Relationship Id="rId5" Type="http://schemas.openxmlformats.org/officeDocument/2006/relationships/tags" Target="../tags/tag778.xml"/><Relationship Id="rId4" Type="http://schemas.openxmlformats.org/officeDocument/2006/relationships/tags" Target="../tags/tag777.xml"/><Relationship Id="rId3" Type="http://schemas.openxmlformats.org/officeDocument/2006/relationships/tags" Target="../tags/tag776.xml"/><Relationship Id="rId23" Type="http://schemas.openxmlformats.org/officeDocument/2006/relationships/slideLayout" Target="../slideLayouts/slideLayout6.xml"/><Relationship Id="rId22" Type="http://schemas.openxmlformats.org/officeDocument/2006/relationships/tags" Target="../tags/tag795.xml"/><Relationship Id="rId21" Type="http://schemas.openxmlformats.org/officeDocument/2006/relationships/tags" Target="../tags/tag794.xml"/><Relationship Id="rId20" Type="http://schemas.openxmlformats.org/officeDocument/2006/relationships/tags" Target="../tags/tag793.xml"/><Relationship Id="rId2" Type="http://schemas.openxmlformats.org/officeDocument/2006/relationships/tags" Target="../tags/tag775.xml"/><Relationship Id="rId19" Type="http://schemas.openxmlformats.org/officeDocument/2006/relationships/tags" Target="../tags/tag792.xml"/><Relationship Id="rId18" Type="http://schemas.openxmlformats.org/officeDocument/2006/relationships/tags" Target="../tags/tag791.xml"/><Relationship Id="rId17" Type="http://schemas.openxmlformats.org/officeDocument/2006/relationships/tags" Target="../tags/tag790.xml"/><Relationship Id="rId16" Type="http://schemas.openxmlformats.org/officeDocument/2006/relationships/tags" Target="../tags/tag789.xml"/><Relationship Id="rId15" Type="http://schemas.openxmlformats.org/officeDocument/2006/relationships/tags" Target="../tags/tag788.xml"/><Relationship Id="rId14" Type="http://schemas.openxmlformats.org/officeDocument/2006/relationships/tags" Target="../tags/tag787.xml"/><Relationship Id="rId13" Type="http://schemas.openxmlformats.org/officeDocument/2006/relationships/tags" Target="../tags/tag786.xml"/><Relationship Id="rId12" Type="http://schemas.openxmlformats.org/officeDocument/2006/relationships/tags" Target="../tags/tag785.xml"/><Relationship Id="rId11" Type="http://schemas.openxmlformats.org/officeDocument/2006/relationships/tags" Target="../tags/tag784.xml"/><Relationship Id="rId10" Type="http://schemas.openxmlformats.org/officeDocument/2006/relationships/tags" Target="../tags/tag783.xml"/><Relationship Id="rId1" Type="http://schemas.openxmlformats.org/officeDocument/2006/relationships/tags" Target="../tags/tag774.xml"/></Relationships>
</file>

<file path=ppt/slides/_rels/slide38.xml.rels><?xml version="1.0" encoding="UTF-8" standalone="yes"?>
<Relationships xmlns="http://schemas.openxmlformats.org/package/2006/relationships"><Relationship Id="rId9" Type="http://schemas.openxmlformats.org/officeDocument/2006/relationships/tags" Target="../tags/tag804.xml"/><Relationship Id="rId8" Type="http://schemas.openxmlformats.org/officeDocument/2006/relationships/tags" Target="../tags/tag803.xml"/><Relationship Id="rId7" Type="http://schemas.openxmlformats.org/officeDocument/2006/relationships/tags" Target="../tags/tag802.xml"/><Relationship Id="rId6" Type="http://schemas.openxmlformats.org/officeDocument/2006/relationships/tags" Target="../tags/tag801.xml"/><Relationship Id="rId5" Type="http://schemas.openxmlformats.org/officeDocument/2006/relationships/tags" Target="../tags/tag800.xml"/><Relationship Id="rId4" Type="http://schemas.openxmlformats.org/officeDocument/2006/relationships/tags" Target="../tags/tag799.xml"/><Relationship Id="rId3" Type="http://schemas.openxmlformats.org/officeDocument/2006/relationships/tags" Target="../tags/tag798.xml"/><Relationship Id="rId28" Type="http://schemas.openxmlformats.org/officeDocument/2006/relationships/slideLayout" Target="../slideLayouts/slideLayout6.xml"/><Relationship Id="rId27" Type="http://schemas.openxmlformats.org/officeDocument/2006/relationships/tags" Target="../tags/tag822.xml"/><Relationship Id="rId26" Type="http://schemas.openxmlformats.org/officeDocument/2006/relationships/tags" Target="../tags/tag821.xml"/><Relationship Id="rId25" Type="http://schemas.openxmlformats.org/officeDocument/2006/relationships/tags" Target="../tags/tag820.xml"/><Relationship Id="rId24" Type="http://schemas.openxmlformats.org/officeDocument/2006/relationships/tags" Target="../tags/tag819.xml"/><Relationship Id="rId23" Type="http://schemas.openxmlformats.org/officeDocument/2006/relationships/tags" Target="../tags/tag818.xml"/><Relationship Id="rId22" Type="http://schemas.openxmlformats.org/officeDocument/2006/relationships/tags" Target="../tags/tag817.xml"/><Relationship Id="rId21" Type="http://schemas.openxmlformats.org/officeDocument/2006/relationships/tags" Target="../tags/tag816.xml"/><Relationship Id="rId20" Type="http://schemas.openxmlformats.org/officeDocument/2006/relationships/tags" Target="../tags/tag815.xml"/><Relationship Id="rId2" Type="http://schemas.openxmlformats.org/officeDocument/2006/relationships/tags" Target="../tags/tag797.xml"/><Relationship Id="rId19" Type="http://schemas.openxmlformats.org/officeDocument/2006/relationships/tags" Target="../tags/tag814.xml"/><Relationship Id="rId18" Type="http://schemas.openxmlformats.org/officeDocument/2006/relationships/tags" Target="../tags/tag813.xml"/><Relationship Id="rId17" Type="http://schemas.openxmlformats.org/officeDocument/2006/relationships/tags" Target="../tags/tag812.xml"/><Relationship Id="rId16" Type="http://schemas.openxmlformats.org/officeDocument/2006/relationships/tags" Target="../tags/tag811.xml"/><Relationship Id="rId15" Type="http://schemas.openxmlformats.org/officeDocument/2006/relationships/tags" Target="../tags/tag810.xml"/><Relationship Id="rId14" Type="http://schemas.openxmlformats.org/officeDocument/2006/relationships/tags" Target="../tags/tag809.xml"/><Relationship Id="rId13" Type="http://schemas.openxmlformats.org/officeDocument/2006/relationships/tags" Target="../tags/tag808.xml"/><Relationship Id="rId12" Type="http://schemas.openxmlformats.org/officeDocument/2006/relationships/tags" Target="../tags/tag807.xml"/><Relationship Id="rId11" Type="http://schemas.openxmlformats.org/officeDocument/2006/relationships/tags" Target="../tags/tag806.xml"/><Relationship Id="rId10" Type="http://schemas.openxmlformats.org/officeDocument/2006/relationships/tags" Target="../tags/tag805.xml"/><Relationship Id="rId1" Type="http://schemas.openxmlformats.org/officeDocument/2006/relationships/tags" Target="../tags/tag796.xml"/></Relationships>
</file>

<file path=ppt/slides/_rels/slide39.xml.rels><?xml version="1.0" encoding="UTF-8" standalone="yes"?>
<Relationships xmlns="http://schemas.openxmlformats.org/package/2006/relationships"><Relationship Id="rId9" Type="http://schemas.openxmlformats.org/officeDocument/2006/relationships/tags" Target="../tags/tag831.xml"/><Relationship Id="rId8" Type="http://schemas.openxmlformats.org/officeDocument/2006/relationships/tags" Target="../tags/tag830.xml"/><Relationship Id="rId7" Type="http://schemas.openxmlformats.org/officeDocument/2006/relationships/tags" Target="../tags/tag829.xml"/><Relationship Id="rId6" Type="http://schemas.openxmlformats.org/officeDocument/2006/relationships/tags" Target="../tags/tag828.xml"/><Relationship Id="rId5" Type="http://schemas.openxmlformats.org/officeDocument/2006/relationships/tags" Target="../tags/tag827.xml"/><Relationship Id="rId4" Type="http://schemas.openxmlformats.org/officeDocument/2006/relationships/tags" Target="../tags/tag826.xml"/><Relationship Id="rId3" Type="http://schemas.openxmlformats.org/officeDocument/2006/relationships/tags" Target="../tags/tag825.xml"/><Relationship Id="rId2" Type="http://schemas.openxmlformats.org/officeDocument/2006/relationships/tags" Target="../tags/tag824.xml"/><Relationship Id="rId12" Type="http://schemas.openxmlformats.org/officeDocument/2006/relationships/slideLayout" Target="../slideLayouts/slideLayout52.xml"/><Relationship Id="rId11" Type="http://schemas.openxmlformats.org/officeDocument/2006/relationships/tags" Target="../tags/tag833.xml"/><Relationship Id="rId10" Type="http://schemas.openxmlformats.org/officeDocument/2006/relationships/tags" Target="../tags/tag832.xml"/><Relationship Id="rId1" Type="http://schemas.openxmlformats.org/officeDocument/2006/relationships/tags" Target="../tags/tag823.xml"/></Relationships>
</file>

<file path=ppt/slides/_rels/slide4.xml.rels><?xml version="1.0" encoding="UTF-8" standalone="yes"?>
<Relationships xmlns="http://schemas.openxmlformats.org/package/2006/relationships"><Relationship Id="rId8" Type="http://schemas.openxmlformats.org/officeDocument/2006/relationships/slideLayout" Target="../slideLayouts/slideLayout42.xml"/><Relationship Id="rId7" Type="http://schemas.openxmlformats.org/officeDocument/2006/relationships/tags" Target="../tags/tag411.xml"/><Relationship Id="rId6" Type="http://schemas.openxmlformats.org/officeDocument/2006/relationships/tags" Target="../tags/tag410.xml"/><Relationship Id="rId5" Type="http://schemas.openxmlformats.org/officeDocument/2006/relationships/image" Target="../media/image19.png"/><Relationship Id="rId4" Type="http://schemas.openxmlformats.org/officeDocument/2006/relationships/image" Target="../media/image18.png"/><Relationship Id="rId3" Type="http://schemas.openxmlformats.org/officeDocument/2006/relationships/tags" Target="../tags/tag409.xml"/><Relationship Id="rId2" Type="http://schemas.openxmlformats.org/officeDocument/2006/relationships/tags" Target="../tags/tag408.xml"/><Relationship Id="rId1" Type="http://schemas.openxmlformats.org/officeDocument/2006/relationships/tags" Target="../tags/tag407.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834.xml"/></Relationships>
</file>

<file path=ppt/slides/_rels/slide41.xml.rels><?xml version="1.0" encoding="UTF-8" standalone="yes"?>
<Relationships xmlns="http://schemas.openxmlformats.org/package/2006/relationships"><Relationship Id="rId9" Type="http://schemas.openxmlformats.org/officeDocument/2006/relationships/tags" Target="../tags/tag843.xml"/><Relationship Id="rId8" Type="http://schemas.openxmlformats.org/officeDocument/2006/relationships/tags" Target="../tags/tag842.xml"/><Relationship Id="rId7" Type="http://schemas.openxmlformats.org/officeDocument/2006/relationships/tags" Target="../tags/tag841.xml"/><Relationship Id="rId6" Type="http://schemas.openxmlformats.org/officeDocument/2006/relationships/tags" Target="../tags/tag840.xml"/><Relationship Id="rId5" Type="http://schemas.openxmlformats.org/officeDocument/2006/relationships/tags" Target="../tags/tag839.xml"/><Relationship Id="rId4" Type="http://schemas.openxmlformats.org/officeDocument/2006/relationships/tags" Target="../tags/tag838.xml"/><Relationship Id="rId3" Type="http://schemas.openxmlformats.org/officeDocument/2006/relationships/tags" Target="../tags/tag837.xml"/><Relationship Id="rId2" Type="http://schemas.openxmlformats.org/officeDocument/2006/relationships/tags" Target="../tags/tag836.xml"/><Relationship Id="rId13" Type="http://schemas.openxmlformats.org/officeDocument/2006/relationships/slideLayout" Target="../slideLayouts/slideLayout52.xml"/><Relationship Id="rId12" Type="http://schemas.openxmlformats.org/officeDocument/2006/relationships/tags" Target="../tags/tag845.xml"/><Relationship Id="rId11" Type="http://schemas.openxmlformats.org/officeDocument/2006/relationships/image" Target="../media/image25.png"/><Relationship Id="rId10" Type="http://schemas.openxmlformats.org/officeDocument/2006/relationships/tags" Target="../tags/tag844.xml"/><Relationship Id="rId1" Type="http://schemas.openxmlformats.org/officeDocument/2006/relationships/tags" Target="../tags/tag835.xml"/></Relationships>
</file>

<file path=ppt/slides/_rels/slide42.xml.rels><?xml version="1.0" encoding="UTF-8" standalone="yes"?>
<Relationships xmlns="http://schemas.openxmlformats.org/package/2006/relationships"><Relationship Id="rId9" Type="http://schemas.openxmlformats.org/officeDocument/2006/relationships/tags" Target="../tags/tag854.xml"/><Relationship Id="rId8" Type="http://schemas.openxmlformats.org/officeDocument/2006/relationships/tags" Target="../tags/tag853.xml"/><Relationship Id="rId7" Type="http://schemas.openxmlformats.org/officeDocument/2006/relationships/tags" Target="../tags/tag852.xml"/><Relationship Id="rId6" Type="http://schemas.openxmlformats.org/officeDocument/2006/relationships/tags" Target="../tags/tag851.xml"/><Relationship Id="rId5" Type="http://schemas.openxmlformats.org/officeDocument/2006/relationships/tags" Target="../tags/tag850.xml"/><Relationship Id="rId4" Type="http://schemas.openxmlformats.org/officeDocument/2006/relationships/tags" Target="../tags/tag849.xml"/><Relationship Id="rId3" Type="http://schemas.openxmlformats.org/officeDocument/2006/relationships/tags" Target="../tags/tag848.xml"/><Relationship Id="rId2" Type="http://schemas.openxmlformats.org/officeDocument/2006/relationships/tags" Target="../tags/tag847.xml"/><Relationship Id="rId13" Type="http://schemas.openxmlformats.org/officeDocument/2006/relationships/slideLayout" Target="../slideLayouts/slideLayout6.xml"/><Relationship Id="rId12" Type="http://schemas.openxmlformats.org/officeDocument/2006/relationships/tags" Target="../tags/tag856.xml"/><Relationship Id="rId11" Type="http://schemas.openxmlformats.org/officeDocument/2006/relationships/image" Target="../media/image26.png"/><Relationship Id="rId10" Type="http://schemas.openxmlformats.org/officeDocument/2006/relationships/tags" Target="../tags/tag855.xml"/><Relationship Id="rId1" Type="http://schemas.openxmlformats.org/officeDocument/2006/relationships/tags" Target="../tags/tag846.xml"/></Relationships>
</file>

<file path=ppt/slides/_rels/slide43.xml.rels><?xml version="1.0" encoding="UTF-8" standalone="yes"?>
<Relationships xmlns="http://schemas.openxmlformats.org/package/2006/relationships"><Relationship Id="rId9" Type="http://schemas.openxmlformats.org/officeDocument/2006/relationships/tags" Target="../tags/tag865.xml"/><Relationship Id="rId8" Type="http://schemas.openxmlformats.org/officeDocument/2006/relationships/tags" Target="../tags/tag864.xml"/><Relationship Id="rId7" Type="http://schemas.openxmlformats.org/officeDocument/2006/relationships/tags" Target="../tags/tag863.xml"/><Relationship Id="rId6" Type="http://schemas.openxmlformats.org/officeDocument/2006/relationships/tags" Target="../tags/tag862.xml"/><Relationship Id="rId5" Type="http://schemas.openxmlformats.org/officeDocument/2006/relationships/tags" Target="../tags/tag861.xml"/><Relationship Id="rId4" Type="http://schemas.openxmlformats.org/officeDocument/2006/relationships/tags" Target="../tags/tag860.xml"/><Relationship Id="rId3" Type="http://schemas.openxmlformats.org/officeDocument/2006/relationships/tags" Target="../tags/tag859.xml"/><Relationship Id="rId2" Type="http://schemas.openxmlformats.org/officeDocument/2006/relationships/tags" Target="../tags/tag858.xml"/><Relationship Id="rId13" Type="http://schemas.openxmlformats.org/officeDocument/2006/relationships/slideLayout" Target="../slideLayouts/slideLayout6.xml"/><Relationship Id="rId12" Type="http://schemas.openxmlformats.org/officeDocument/2006/relationships/tags" Target="../tags/tag867.xml"/><Relationship Id="rId11" Type="http://schemas.openxmlformats.org/officeDocument/2006/relationships/image" Target="../media/image27.png"/><Relationship Id="rId10" Type="http://schemas.openxmlformats.org/officeDocument/2006/relationships/tags" Target="../tags/tag866.xml"/><Relationship Id="rId1" Type="http://schemas.openxmlformats.org/officeDocument/2006/relationships/tags" Target="../tags/tag857.xml"/></Relationships>
</file>

<file path=ppt/slides/_rels/slide44.xml.rels><?xml version="1.0" encoding="UTF-8" standalone="yes"?>
<Relationships xmlns="http://schemas.openxmlformats.org/package/2006/relationships"><Relationship Id="rId9" Type="http://schemas.openxmlformats.org/officeDocument/2006/relationships/tags" Target="../tags/tag876.xml"/><Relationship Id="rId8" Type="http://schemas.openxmlformats.org/officeDocument/2006/relationships/tags" Target="../tags/tag875.xml"/><Relationship Id="rId7" Type="http://schemas.openxmlformats.org/officeDocument/2006/relationships/tags" Target="../tags/tag874.xml"/><Relationship Id="rId6" Type="http://schemas.openxmlformats.org/officeDocument/2006/relationships/tags" Target="../tags/tag873.xml"/><Relationship Id="rId5" Type="http://schemas.openxmlformats.org/officeDocument/2006/relationships/tags" Target="../tags/tag872.xml"/><Relationship Id="rId4" Type="http://schemas.openxmlformats.org/officeDocument/2006/relationships/tags" Target="../tags/tag871.xml"/><Relationship Id="rId3" Type="http://schemas.openxmlformats.org/officeDocument/2006/relationships/tags" Target="../tags/tag870.xml"/><Relationship Id="rId2" Type="http://schemas.openxmlformats.org/officeDocument/2006/relationships/tags" Target="../tags/tag869.xml"/><Relationship Id="rId13" Type="http://schemas.openxmlformats.org/officeDocument/2006/relationships/slideLayout" Target="../slideLayouts/slideLayout6.xml"/><Relationship Id="rId12" Type="http://schemas.openxmlformats.org/officeDocument/2006/relationships/tags" Target="../tags/tag878.xml"/><Relationship Id="rId11" Type="http://schemas.openxmlformats.org/officeDocument/2006/relationships/image" Target="../media/image28.png"/><Relationship Id="rId10" Type="http://schemas.openxmlformats.org/officeDocument/2006/relationships/tags" Target="../tags/tag877.xml"/><Relationship Id="rId1" Type="http://schemas.openxmlformats.org/officeDocument/2006/relationships/tags" Target="../tags/tag868.xml"/></Relationships>
</file>

<file path=ppt/slides/_rels/slide45.xml.rels><?xml version="1.0" encoding="UTF-8" standalone="yes"?>
<Relationships xmlns="http://schemas.openxmlformats.org/package/2006/relationships"><Relationship Id="rId9" Type="http://schemas.openxmlformats.org/officeDocument/2006/relationships/tags" Target="../tags/tag887.xml"/><Relationship Id="rId8" Type="http://schemas.openxmlformats.org/officeDocument/2006/relationships/tags" Target="../tags/tag886.xml"/><Relationship Id="rId7" Type="http://schemas.openxmlformats.org/officeDocument/2006/relationships/tags" Target="../tags/tag885.xml"/><Relationship Id="rId6" Type="http://schemas.openxmlformats.org/officeDocument/2006/relationships/tags" Target="../tags/tag884.xml"/><Relationship Id="rId5" Type="http://schemas.openxmlformats.org/officeDocument/2006/relationships/tags" Target="../tags/tag883.xml"/><Relationship Id="rId4" Type="http://schemas.openxmlformats.org/officeDocument/2006/relationships/tags" Target="../tags/tag882.xml"/><Relationship Id="rId3" Type="http://schemas.openxmlformats.org/officeDocument/2006/relationships/tags" Target="../tags/tag881.xml"/><Relationship Id="rId2" Type="http://schemas.openxmlformats.org/officeDocument/2006/relationships/tags" Target="../tags/tag880.xml"/><Relationship Id="rId12" Type="http://schemas.openxmlformats.org/officeDocument/2006/relationships/slideLayout" Target="../slideLayouts/slideLayout6.xml"/><Relationship Id="rId11" Type="http://schemas.openxmlformats.org/officeDocument/2006/relationships/tags" Target="../tags/tag889.xml"/><Relationship Id="rId10" Type="http://schemas.openxmlformats.org/officeDocument/2006/relationships/tags" Target="../tags/tag888.xml"/><Relationship Id="rId1" Type="http://schemas.openxmlformats.org/officeDocument/2006/relationships/tags" Target="../tags/tag879.xml"/></Relationships>
</file>

<file path=ppt/slides/_rels/slide46.xml.rels><?xml version="1.0" encoding="UTF-8" standalone="yes"?>
<Relationships xmlns="http://schemas.openxmlformats.org/package/2006/relationships"><Relationship Id="rId9" Type="http://schemas.openxmlformats.org/officeDocument/2006/relationships/tags" Target="../tags/tag898.xml"/><Relationship Id="rId8" Type="http://schemas.openxmlformats.org/officeDocument/2006/relationships/tags" Target="../tags/tag897.xml"/><Relationship Id="rId7" Type="http://schemas.openxmlformats.org/officeDocument/2006/relationships/tags" Target="../tags/tag896.xml"/><Relationship Id="rId6" Type="http://schemas.openxmlformats.org/officeDocument/2006/relationships/tags" Target="../tags/tag895.xml"/><Relationship Id="rId5" Type="http://schemas.openxmlformats.org/officeDocument/2006/relationships/tags" Target="../tags/tag894.xml"/><Relationship Id="rId4" Type="http://schemas.openxmlformats.org/officeDocument/2006/relationships/tags" Target="../tags/tag893.xml"/><Relationship Id="rId3" Type="http://schemas.openxmlformats.org/officeDocument/2006/relationships/tags" Target="../tags/tag892.xml"/><Relationship Id="rId2" Type="http://schemas.openxmlformats.org/officeDocument/2006/relationships/tags" Target="../tags/tag891.xml"/><Relationship Id="rId12" Type="http://schemas.openxmlformats.org/officeDocument/2006/relationships/slideLayout" Target="../slideLayouts/slideLayout6.xml"/><Relationship Id="rId11" Type="http://schemas.openxmlformats.org/officeDocument/2006/relationships/tags" Target="../tags/tag900.xml"/><Relationship Id="rId10" Type="http://schemas.openxmlformats.org/officeDocument/2006/relationships/tags" Target="../tags/tag899.xml"/><Relationship Id="rId1" Type="http://schemas.openxmlformats.org/officeDocument/2006/relationships/tags" Target="../tags/tag890.xml"/></Relationships>
</file>

<file path=ppt/slides/_rels/slide47.xml.rels><?xml version="1.0" encoding="UTF-8" standalone="yes"?>
<Relationships xmlns="http://schemas.openxmlformats.org/package/2006/relationships"><Relationship Id="rId9" Type="http://schemas.openxmlformats.org/officeDocument/2006/relationships/tags" Target="../tags/tag909.xml"/><Relationship Id="rId8" Type="http://schemas.openxmlformats.org/officeDocument/2006/relationships/tags" Target="../tags/tag908.xml"/><Relationship Id="rId7" Type="http://schemas.openxmlformats.org/officeDocument/2006/relationships/tags" Target="../tags/tag907.xml"/><Relationship Id="rId6" Type="http://schemas.openxmlformats.org/officeDocument/2006/relationships/tags" Target="../tags/tag906.xml"/><Relationship Id="rId5" Type="http://schemas.openxmlformats.org/officeDocument/2006/relationships/tags" Target="../tags/tag905.xml"/><Relationship Id="rId4" Type="http://schemas.openxmlformats.org/officeDocument/2006/relationships/tags" Target="../tags/tag904.xml"/><Relationship Id="rId3" Type="http://schemas.openxmlformats.org/officeDocument/2006/relationships/tags" Target="../tags/tag903.xml"/><Relationship Id="rId2" Type="http://schemas.openxmlformats.org/officeDocument/2006/relationships/tags" Target="../tags/tag902.xml"/><Relationship Id="rId13" Type="http://schemas.openxmlformats.org/officeDocument/2006/relationships/slideLayout" Target="../slideLayouts/slideLayout6.xml"/><Relationship Id="rId12" Type="http://schemas.openxmlformats.org/officeDocument/2006/relationships/tags" Target="../tags/tag911.xml"/><Relationship Id="rId11" Type="http://schemas.openxmlformats.org/officeDocument/2006/relationships/image" Target="../media/image29.png"/><Relationship Id="rId10" Type="http://schemas.openxmlformats.org/officeDocument/2006/relationships/tags" Target="../tags/tag910.xml"/><Relationship Id="rId1" Type="http://schemas.openxmlformats.org/officeDocument/2006/relationships/tags" Target="../tags/tag901.xml"/></Relationships>
</file>

<file path=ppt/slides/_rels/slide48.xml.rels><?xml version="1.0" encoding="UTF-8" standalone="yes"?>
<Relationships xmlns="http://schemas.openxmlformats.org/package/2006/relationships"><Relationship Id="rId9" Type="http://schemas.openxmlformats.org/officeDocument/2006/relationships/tags" Target="../tags/tag920.xml"/><Relationship Id="rId8" Type="http://schemas.openxmlformats.org/officeDocument/2006/relationships/tags" Target="../tags/tag919.xml"/><Relationship Id="rId7" Type="http://schemas.openxmlformats.org/officeDocument/2006/relationships/tags" Target="../tags/tag918.xml"/><Relationship Id="rId6" Type="http://schemas.openxmlformats.org/officeDocument/2006/relationships/tags" Target="../tags/tag917.xml"/><Relationship Id="rId5" Type="http://schemas.openxmlformats.org/officeDocument/2006/relationships/tags" Target="../tags/tag916.xml"/><Relationship Id="rId4" Type="http://schemas.openxmlformats.org/officeDocument/2006/relationships/tags" Target="../tags/tag915.xml"/><Relationship Id="rId3" Type="http://schemas.openxmlformats.org/officeDocument/2006/relationships/tags" Target="../tags/tag914.xml"/><Relationship Id="rId2" Type="http://schemas.openxmlformats.org/officeDocument/2006/relationships/tags" Target="../tags/tag913.xml"/><Relationship Id="rId12" Type="http://schemas.openxmlformats.org/officeDocument/2006/relationships/slideLayout" Target="../slideLayouts/slideLayout6.xml"/><Relationship Id="rId11" Type="http://schemas.openxmlformats.org/officeDocument/2006/relationships/tags" Target="../tags/tag922.xml"/><Relationship Id="rId10" Type="http://schemas.openxmlformats.org/officeDocument/2006/relationships/tags" Target="../tags/tag921.xml"/><Relationship Id="rId1" Type="http://schemas.openxmlformats.org/officeDocument/2006/relationships/tags" Target="../tags/tag912.xml"/></Relationships>
</file>

<file path=ppt/slides/_rels/slide49.xml.rels><?xml version="1.0" encoding="UTF-8" standalone="yes"?>
<Relationships xmlns="http://schemas.openxmlformats.org/package/2006/relationships"><Relationship Id="rId9" Type="http://schemas.openxmlformats.org/officeDocument/2006/relationships/tags" Target="../tags/tag931.xml"/><Relationship Id="rId8" Type="http://schemas.openxmlformats.org/officeDocument/2006/relationships/tags" Target="../tags/tag930.xml"/><Relationship Id="rId7" Type="http://schemas.openxmlformats.org/officeDocument/2006/relationships/tags" Target="../tags/tag929.xml"/><Relationship Id="rId6" Type="http://schemas.openxmlformats.org/officeDocument/2006/relationships/tags" Target="../tags/tag928.xml"/><Relationship Id="rId5" Type="http://schemas.openxmlformats.org/officeDocument/2006/relationships/tags" Target="../tags/tag927.xml"/><Relationship Id="rId4" Type="http://schemas.openxmlformats.org/officeDocument/2006/relationships/tags" Target="../tags/tag926.xml"/><Relationship Id="rId3" Type="http://schemas.openxmlformats.org/officeDocument/2006/relationships/tags" Target="../tags/tag925.xml"/><Relationship Id="rId2" Type="http://schemas.openxmlformats.org/officeDocument/2006/relationships/tags" Target="../tags/tag924.xml"/><Relationship Id="rId12" Type="http://schemas.openxmlformats.org/officeDocument/2006/relationships/slideLayout" Target="../slideLayouts/slideLayout6.xml"/><Relationship Id="rId11" Type="http://schemas.openxmlformats.org/officeDocument/2006/relationships/tags" Target="../tags/tag933.xml"/><Relationship Id="rId10" Type="http://schemas.openxmlformats.org/officeDocument/2006/relationships/tags" Target="../tags/tag932.xml"/><Relationship Id="rId1" Type="http://schemas.openxmlformats.org/officeDocument/2006/relationships/tags" Target="../tags/tag92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9.xml"/><Relationship Id="rId1" Type="http://schemas.openxmlformats.org/officeDocument/2006/relationships/tags" Target="../tags/tag412.xml"/></Relationships>
</file>

<file path=ppt/slides/_rels/slide50.xml.rels><?xml version="1.0" encoding="UTF-8" standalone="yes"?>
<Relationships xmlns="http://schemas.openxmlformats.org/package/2006/relationships"><Relationship Id="rId9" Type="http://schemas.openxmlformats.org/officeDocument/2006/relationships/tags" Target="../tags/tag942.xml"/><Relationship Id="rId8" Type="http://schemas.openxmlformats.org/officeDocument/2006/relationships/tags" Target="../tags/tag941.xml"/><Relationship Id="rId7" Type="http://schemas.openxmlformats.org/officeDocument/2006/relationships/tags" Target="../tags/tag940.xml"/><Relationship Id="rId6" Type="http://schemas.openxmlformats.org/officeDocument/2006/relationships/tags" Target="../tags/tag939.xml"/><Relationship Id="rId5" Type="http://schemas.openxmlformats.org/officeDocument/2006/relationships/tags" Target="../tags/tag938.xml"/><Relationship Id="rId4" Type="http://schemas.openxmlformats.org/officeDocument/2006/relationships/tags" Target="../tags/tag937.xml"/><Relationship Id="rId3" Type="http://schemas.openxmlformats.org/officeDocument/2006/relationships/tags" Target="../tags/tag936.xml"/><Relationship Id="rId26" Type="http://schemas.openxmlformats.org/officeDocument/2006/relationships/slideLayout" Target="../slideLayouts/slideLayout6.xml"/><Relationship Id="rId25" Type="http://schemas.openxmlformats.org/officeDocument/2006/relationships/tags" Target="../tags/tag953.xml"/><Relationship Id="rId24" Type="http://schemas.openxmlformats.org/officeDocument/2006/relationships/image" Target="../media/image34.png"/><Relationship Id="rId23" Type="http://schemas.openxmlformats.org/officeDocument/2006/relationships/tags" Target="../tags/tag952.xml"/><Relationship Id="rId22" Type="http://schemas.openxmlformats.org/officeDocument/2006/relationships/image" Target="../media/image33.png"/><Relationship Id="rId21" Type="http://schemas.openxmlformats.org/officeDocument/2006/relationships/tags" Target="../tags/tag951.xml"/><Relationship Id="rId20" Type="http://schemas.openxmlformats.org/officeDocument/2006/relationships/image" Target="../media/image32.png"/><Relationship Id="rId2" Type="http://schemas.openxmlformats.org/officeDocument/2006/relationships/tags" Target="../tags/tag935.xml"/><Relationship Id="rId19" Type="http://schemas.openxmlformats.org/officeDocument/2006/relationships/tags" Target="../tags/tag950.xml"/><Relationship Id="rId18" Type="http://schemas.openxmlformats.org/officeDocument/2006/relationships/image" Target="../media/image31.png"/><Relationship Id="rId17" Type="http://schemas.openxmlformats.org/officeDocument/2006/relationships/tags" Target="../tags/tag949.xml"/><Relationship Id="rId16" Type="http://schemas.openxmlformats.org/officeDocument/2006/relationships/image" Target="../media/image30.png"/><Relationship Id="rId15" Type="http://schemas.openxmlformats.org/officeDocument/2006/relationships/tags" Target="../tags/tag948.xml"/><Relationship Id="rId14" Type="http://schemas.openxmlformats.org/officeDocument/2006/relationships/tags" Target="../tags/tag947.xml"/><Relationship Id="rId13" Type="http://schemas.openxmlformats.org/officeDocument/2006/relationships/tags" Target="../tags/tag946.xml"/><Relationship Id="rId12" Type="http://schemas.openxmlformats.org/officeDocument/2006/relationships/tags" Target="../tags/tag945.xml"/><Relationship Id="rId11" Type="http://schemas.openxmlformats.org/officeDocument/2006/relationships/tags" Target="../tags/tag944.xml"/><Relationship Id="rId10" Type="http://schemas.openxmlformats.org/officeDocument/2006/relationships/tags" Target="../tags/tag943.xml"/><Relationship Id="rId1" Type="http://schemas.openxmlformats.org/officeDocument/2006/relationships/tags" Target="../tags/tag934.xml"/></Relationships>
</file>

<file path=ppt/slides/_rels/slide51.xml.rels><?xml version="1.0" encoding="UTF-8" standalone="yes"?>
<Relationships xmlns="http://schemas.openxmlformats.org/package/2006/relationships"><Relationship Id="rId9" Type="http://schemas.openxmlformats.org/officeDocument/2006/relationships/tags" Target="../tags/tag962.xml"/><Relationship Id="rId8" Type="http://schemas.openxmlformats.org/officeDocument/2006/relationships/tags" Target="../tags/tag961.xml"/><Relationship Id="rId7" Type="http://schemas.openxmlformats.org/officeDocument/2006/relationships/tags" Target="../tags/tag960.xml"/><Relationship Id="rId6" Type="http://schemas.openxmlformats.org/officeDocument/2006/relationships/tags" Target="../tags/tag959.xml"/><Relationship Id="rId5" Type="http://schemas.openxmlformats.org/officeDocument/2006/relationships/tags" Target="../tags/tag958.xml"/><Relationship Id="rId4" Type="http://schemas.openxmlformats.org/officeDocument/2006/relationships/tags" Target="../tags/tag957.xml"/><Relationship Id="rId3" Type="http://schemas.openxmlformats.org/officeDocument/2006/relationships/tags" Target="../tags/tag956.xml"/><Relationship Id="rId2" Type="http://schemas.openxmlformats.org/officeDocument/2006/relationships/tags" Target="../tags/tag955.xml"/><Relationship Id="rId12" Type="http://schemas.openxmlformats.org/officeDocument/2006/relationships/slideLayout" Target="../slideLayouts/slideLayout52.xml"/><Relationship Id="rId11" Type="http://schemas.openxmlformats.org/officeDocument/2006/relationships/tags" Target="../tags/tag964.xml"/><Relationship Id="rId10" Type="http://schemas.openxmlformats.org/officeDocument/2006/relationships/tags" Target="../tags/tag963.xml"/><Relationship Id="rId1" Type="http://schemas.openxmlformats.org/officeDocument/2006/relationships/tags" Target="../tags/tag954.xml"/></Relationships>
</file>

<file path=ppt/slides/_rels/slide52.xml.rels><?xml version="1.0" encoding="UTF-8" standalone="yes"?>
<Relationships xmlns="http://schemas.openxmlformats.org/package/2006/relationships"><Relationship Id="rId9" Type="http://schemas.openxmlformats.org/officeDocument/2006/relationships/tags" Target="../tags/tag973.xml"/><Relationship Id="rId8" Type="http://schemas.openxmlformats.org/officeDocument/2006/relationships/tags" Target="../tags/tag972.xml"/><Relationship Id="rId7" Type="http://schemas.openxmlformats.org/officeDocument/2006/relationships/tags" Target="../tags/tag971.xml"/><Relationship Id="rId6" Type="http://schemas.openxmlformats.org/officeDocument/2006/relationships/tags" Target="../tags/tag970.xml"/><Relationship Id="rId5" Type="http://schemas.openxmlformats.org/officeDocument/2006/relationships/tags" Target="../tags/tag969.xml"/><Relationship Id="rId4" Type="http://schemas.openxmlformats.org/officeDocument/2006/relationships/tags" Target="../tags/tag968.xml"/><Relationship Id="rId3" Type="http://schemas.openxmlformats.org/officeDocument/2006/relationships/tags" Target="../tags/tag967.xml"/><Relationship Id="rId2" Type="http://schemas.openxmlformats.org/officeDocument/2006/relationships/tags" Target="../tags/tag966.xml"/><Relationship Id="rId12" Type="http://schemas.openxmlformats.org/officeDocument/2006/relationships/slideLayout" Target="../slideLayouts/slideLayout6.xml"/><Relationship Id="rId11" Type="http://schemas.openxmlformats.org/officeDocument/2006/relationships/tags" Target="../tags/tag975.xml"/><Relationship Id="rId10" Type="http://schemas.openxmlformats.org/officeDocument/2006/relationships/tags" Target="../tags/tag974.xml"/><Relationship Id="rId1" Type="http://schemas.openxmlformats.org/officeDocument/2006/relationships/tags" Target="../tags/tag965.xml"/></Relationships>
</file>

<file path=ppt/slides/_rels/slide53.xml.rels><?xml version="1.0" encoding="UTF-8" standalone="yes"?>
<Relationships xmlns="http://schemas.openxmlformats.org/package/2006/relationships"><Relationship Id="rId9" Type="http://schemas.openxmlformats.org/officeDocument/2006/relationships/tags" Target="../tags/tag984.xml"/><Relationship Id="rId8" Type="http://schemas.openxmlformats.org/officeDocument/2006/relationships/tags" Target="../tags/tag983.xml"/><Relationship Id="rId7" Type="http://schemas.openxmlformats.org/officeDocument/2006/relationships/tags" Target="../tags/tag982.xml"/><Relationship Id="rId6" Type="http://schemas.openxmlformats.org/officeDocument/2006/relationships/tags" Target="../tags/tag981.xml"/><Relationship Id="rId5" Type="http://schemas.openxmlformats.org/officeDocument/2006/relationships/tags" Target="../tags/tag980.xml"/><Relationship Id="rId4" Type="http://schemas.openxmlformats.org/officeDocument/2006/relationships/tags" Target="../tags/tag979.xml"/><Relationship Id="rId3" Type="http://schemas.openxmlformats.org/officeDocument/2006/relationships/tags" Target="../tags/tag978.xml"/><Relationship Id="rId2" Type="http://schemas.openxmlformats.org/officeDocument/2006/relationships/tags" Target="../tags/tag977.xml"/><Relationship Id="rId12" Type="http://schemas.openxmlformats.org/officeDocument/2006/relationships/slideLayout" Target="../slideLayouts/slideLayout52.xml"/><Relationship Id="rId11" Type="http://schemas.openxmlformats.org/officeDocument/2006/relationships/tags" Target="../tags/tag985.xml"/><Relationship Id="rId10" Type="http://schemas.openxmlformats.org/officeDocument/2006/relationships/image" Target="../media/image35.png"/><Relationship Id="rId1" Type="http://schemas.openxmlformats.org/officeDocument/2006/relationships/tags" Target="../tags/tag976.xml"/></Relationships>
</file>

<file path=ppt/slides/_rels/slide54.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1.xml"/><Relationship Id="rId2" Type="http://schemas.openxmlformats.org/officeDocument/2006/relationships/tags" Target="../tags/tag987.xml"/><Relationship Id="rId1" Type="http://schemas.openxmlformats.org/officeDocument/2006/relationships/tags" Target="../tags/tag986.xml"/></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52.xml"/><Relationship Id="rId4" Type="http://schemas.openxmlformats.org/officeDocument/2006/relationships/tags" Target="../tags/tag415.xml"/><Relationship Id="rId3" Type="http://schemas.openxmlformats.org/officeDocument/2006/relationships/image" Target="../media/image20.png"/><Relationship Id="rId2" Type="http://schemas.openxmlformats.org/officeDocument/2006/relationships/tags" Target="../tags/tag414.xml"/><Relationship Id="rId1" Type="http://schemas.openxmlformats.org/officeDocument/2006/relationships/tags" Target="../tags/tag413.xml"/></Relationships>
</file>

<file path=ppt/slides/_rels/slide7.xml.rels><?xml version="1.0" encoding="UTF-8" standalone="yes"?>
<Relationships xmlns="http://schemas.openxmlformats.org/package/2006/relationships"><Relationship Id="rId9" Type="http://schemas.openxmlformats.org/officeDocument/2006/relationships/tags" Target="../tags/tag423.xml"/><Relationship Id="rId8" Type="http://schemas.openxmlformats.org/officeDocument/2006/relationships/tags" Target="../tags/tag422.xml"/><Relationship Id="rId7" Type="http://schemas.openxmlformats.org/officeDocument/2006/relationships/tags" Target="../tags/tag421.xml"/><Relationship Id="rId6" Type="http://schemas.openxmlformats.org/officeDocument/2006/relationships/tags" Target="../tags/tag420.xml"/><Relationship Id="rId5" Type="http://schemas.openxmlformats.org/officeDocument/2006/relationships/image" Target="../media/image21.png"/><Relationship Id="rId4" Type="http://schemas.openxmlformats.org/officeDocument/2006/relationships/tags" Target="../tags/tag419.xml"/><Relationship Id="rId3" Type="http://schemas.openxmlformats.org/officeDocument/2006/relationships/tags" Target="../tags/tag418.xml"/><Relationship Id="rId2" Type="http://schemas.openxmlformats.org/officeDocument/2006/relationships/tags" Target="../tags/tag417.xml"/><Relationship Id="rId17" Type="http://schemas.openxmlformats.org/officeDocument/2006/relationships/slideLayout" Target="../slideLayouts/slideLayout52.xml"/><Relationship Id="rId16" Type="http://schemas.openxmlformats.org/officeDocument/2006/relationships/tags" Target="../tags/tag429.xml"/><Relationship Id="rId15" Type="http://schemas.openxmlformats.org/officeDocument/2006/relationships/tags" Target="../tags/tag428.xml"/><Relationship Id="rId14" Type="http://schemas.openxmlformats.org/officeDocument/2006/relationships/tags" Target="../tags/tag427.xml"/><Relationship Id="rId13" Type="http://schemas.openxmlformats.org/officeDocument/2006/relationships/image" Target="../media/image22.jpeg"/><Relationship Id="rId12" Type="http://schemas.openxmlformats.org/officeDocument/2006/relationships/tags" Target="../tags/tag426.xml"/><Relationship Id="rId11" Type="http://schemas.openxmlformats.org/officeDocument/2006/relationships/tags" Target="../tags/tag425.xml"/><Relationship Id="rId10" Type="http://schemas.openxmlformats.org/officeDocument/2006/relationships/tags" Target="../tags/tag424.xml"/><Relationship Id="rId1" Type="http://schemas.openxmlformats.org/officeDocument/2006/relationships/tags" Target="../tags/tag416.xml"/></Relationships>
</file>

<file path=ppt/slides/_rels/slide8.xml.rels><?xml version="1.0" encoding="UTF-8" standalone="yes"?>
<Relationships xmlns="http://schemas.openxmlformats.org/package/2006/relationships"><Relationship Id="rId9" Type="http://schemas.openxmlformats.org/officeDocument/2006/relationships/tags" Target="../tags/tag438.xml"/><Relationship Id="rId8" Type="http://schemas.openxmlformats.org/officeDocument/2006/relationships/tags" Target="../tags/tag437.xml"/><Relationship Id="rId7" Type="http://schemas.openxmlformats.org/officeDocument/2006/relationships/tags" Target="../tags/tag436.xml"/><Relationship Id="rId6" Type="http://schemas.openxmlformats.org/officeDocument/2006/relationships/tags" Target="../tags/tag435.xml"/><Relationship Id="rId5" Type="http://schemas.openxmlformats.org/officeDocument/2006/relationships/tags" Target="../tags/tag434.xml"/><Relationship Id="rId4" Type="http://schemas.openxmlformats.org/officeDocument/2006/relationships/tags" Target="../tags/tag433.xml"/><Relationship Id="rId3" Type="http://schemas.openxmlformats.org/officeDocument/2006/relationships/tags" Target="../tags/tag432.xml"/><Relationship Id="rId2" Type="http://schemas.openxmlformats.org/officeDocument/2006/relationships/tags" Target="../tags/tag431.xml"/><Relationship Id="rId12" Type="http://schemas.openxmlformats.org/officeDocument/2006/relationships/slideLayout" Target="../slideLayouts/slideLayout52.xml"/><Relationship Id="rId11" Type="http://schemas.openxmlformats.org/officeDocument/2006/relationships/tags" Target="../tags/tag440.xml"/><Relationship Id="rId10" Type="http://schemas.openxmlformats.org/officeDocument/2006/relationships/tags" Target="../tags/tag439.xml"/><Relationship Id="rId1" Type="http://schemas.openxmlformats.org/officeDocument/2006/relationships/tags" Target="../tags/tag430.xml"/></Relationships>
</file>

<file path=ppt/slides/_rels/slide9.xml.rels><?xml version="1.0" encoding="UTF-8" standalone="yes"?>
<Relationships xmlns="http://schemas.openxmlformats.org/package/2006/relationships"><Relationship Id="rId9" Type="http://schemas.openxmlformats.org/officeDocument/2006/relationships/tags" Target="../tags/tag449.xml"/><Relationship Id="rId8" Type="http://schemas.openxmlformats.org/officeDocument/2006/relationships/tags" Target="../tags/tag448.xml"/><Relationship Id="rId7" Type="http://schemas.openxmlformats.org/officeDocument/2006/relationships/tags" Target="../tags/tag447.xml"/><Relationship Id="rId6" Type="http://schemas.openxmlformats.org/officeDocument/2006/relationships/tags" Target="../tags/tag446.xml"/><Relationship Id="rId5" Type="http://schemas.openxmlformats.org/officeDocument/2006/relationships/tags" Target="../tags/tag445.xml"/><Relationship Id="rId4" Type="http://schemas.openxmlformats.org/officeDocument/2006/relationships/tags" Target="../tags/tag444.xml"/><Relationship Id="rId3" Type="http://schemas.openxmlformats.org/officeDocument/2006/relationships/tags" Target="../tags/tag443.xml"/><Relationship Id="rId2" Type="http://schemas.openxmlformats.org/officeDocument/2006/relationships/tags" Target="../tags/tag442.xml"/><Relationship Id="rId12" Type="http://schemas.openxmlformats.org/officeDocument/2006/relationships/slideLayout" Target="../slideLayouts/slideLayout6.xml"/><Relationship Id="rId11" Type="http://schemas.openxmlformats.org/officeDocument/2006/relationships/tags" Target="../tags/tag451.xml"/><Relationship Id="rId10" Type="http://schemas.openxmlformats.org/officeDocument/2006/relationships/tags" Target="../tags/tag450.xml"/><Relationship Id="rId1" Type="http://schemas.openxmlformats.org/officeDocument/2006/relationships/tags" Target="../tags/tag44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标题 3"/>
          <p:cNvSpPr>
            <a:spLocks noGrp="1"/>
          </p:cNvSpPr>
          <p:nvPr>
            <p:ph type="ctrTitle" hasCustomPrompt="1"/>
            <p:custDataLst>
              <p:tags r:id="rId1"/>
            </p:custDataLst>
          </p:nvPr>
        </p:nvSpPr>
        <p:spPr>
          <a:xfrm>
            <a:off x="911225" y="2472055"/>
            <a:ext cx="5915660" cy="1913255"/>
          </a:xfrm>
        </p:spPr>
        <p:txBody>
          <a:bodyPr vert="horz" lIns="90000" tIns="46800" rIns="90000" bIns="46800" anchor="ctr" anchorCtr="0">
            <a:noAutofit/>
          </a:bodyPr>
          <a:p>
            <a:pPr marL="0" marR="0" indent="0" algn="l" defTabSz="914400" rtl="0" eaLnBrk="1" fontAlgn="auto" latinLnBrk="0" hangingPunct="1">
              <a:lnSpc>
                <a:spcPct val="130000"/>
              </a:lnSpc>
              <a:spcBef>
                <a:spcPct val="0"/>
              </a:spcBef>
              <a:spcAft>
                <a:spcPct val="0"/>
              </a:spcAft>
              <a:buClrTx/>
              <a:buSzTx/>
              <a:buFontTx/>
              <a:buNone/>
            </a:pPr>
            <a:r>
              <a:rPr kumimoji="0" lang="zh-CN" altLang="en-US" sz="5400" b="1" i="0" u="none" strike="noStrike" kern="1200" cap="none" spc="800" normalizeH="0" baseline="0" noProof="1"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rPr>
              <a:t>项目二 </a:t>
            </a:r>
            <a:br>
              <a:rPr lang="zh-CN" altLang="en-US" spc="800"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rPr>
            </a:br>
            <a:r>
              <a:rPr kumimoji="0" lang="zh-CN" altLang="en-US" sz="5400" b="1" i="0" u="none" strike="noStrike" kern="1200" cap="none" spc="800" normalizeH="0" baseline="0" noProof="1"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rPr>
              <a:t>信用与利息</a:t>
            </a:r>
            <a:endParaRPr kumimoji="0" lang="zh-CN" altLang="en-US" sz="5400" b="1" i="0" u="none" strike="noStrike" kern="1200" cap="none" spc="800" normalizeH="0" baseline="0" noProof="1"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endParaRPr>
          </a:p>
        </p:txBody>
      </p:sp>
    </p:spTree>
    <p:custDataLst>
      <p:tags r:id="rId2"/>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1" fill="hold">
                                          <p:stCondLst>
                                            <p:cond delay="0"/>
                                          </p:stCondLst>
                                        </p:cTn>
                                        <p:tgtEl>
                                          <p:spTgt spid="19457"/>
                                        </p:tgtEl>
                                        <p:attrNameLst>
                                          <p:attrName>style.visibility</p:attrName>
                                        </p:attrNameLst>
                                      </p:cBhvr>
                                      <p:to>
                                        <p:strVal val="visible"/>
                                      </p:to>
                                    </p:set>
                                    <p:anim calcmode="lin" valueType="num">
                                      <p:cBhvr>
                                        <p:cTn id="7" dur="700" fill="hold">
                                          <p:stCondLst>
                                            <p:cond delay="0"/>
                                          </p:stCondLst>
                                        </p:cTn>
                                        <p:tgtEl>
                                          <p:spTgt spid="19457"/>
                                        </p:tgtEl>
                                        <p:attrNameLst>
                                          <p:attrName>ppt_x</p:attrName>
                                        </p:attrNameLst>
                                      </p:cBhvr>
                                      <p:tavLst>
                                        <p:tav tm="0" fmla="#ppt_x-#ppt_h*((1.5-1.5*$)^3-(1.5-1.5*$)^2)">
                                          <p:val>
                                            <p:fltVal val="0.000000"/>
                                          </p:val>
                                        </p:tav>
                                        <p:tav tm="100000">
                                          <p:val>
                                            <p:fltVal val="1.000000"/>
                                          </p:val>
                                        </p:tav>
                                      </p:tavLst>
                                    </p:anim>
                                    <p:anim calcmode="lin" valueType="num">
                                      <p:cBhvr>
                                        <p:cTn id="8" dur="700" fill="hold">
                                          <p:stCondLst>
                                            <p:cond delay="0"/>
                                          </p:stCondLst>
                                        </p:cTn>
                                        <p:tgtEl>
                                          <p:spTgt spid="19457"/>
                                        </p:tgtEl>
                                        <p:attrNameLst>
                                          <p:attrName>style.rotation</p:attrName>
                                        </p:attrNameLst>
                                      </p:cBhvr>
                                      <p:tavLst>
                                        <p:tav tm="0" fmla="#ppt_r+180*((1.5-1.5*$)^3-(1.5-1.5*$)^2)">
                                          <p:val>
                                            <p:fltVal val="0.000000"/>
                                          </p:val>
                                        </p:tav>
                                        <p:tav tm="100000">
                                          <p:val>
                                            <p:fltVal val="1.000000"/>
                                          </p:val>
                                        </p:tav>
                                      </p:tavLst>
                                    </p:anim>
                                    <p:animEffect filter="fade">
                                      <p:cBhvr>
                                        <p:cTn id="9" dur="300">
                                          <p:stCondLst>
                                            <p:cond delay="0"/>
                                          </p:stCondLst>
                                        </p:cTn>
                                        <p:tgtEl>
                                          <p:spTgt spid="194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66850" y="1993265"/>
            <a:ext cx="9304655" cy="349313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（三）信用产生的必要条件</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信用是在私有制出现以后，在商品交换的基础上产生的。在原始社会初期，社会生产力水平极低，人们的生产活动还难以维持温饱，没有剩余产品进行交换，因而也就没有信用存在的基础。到了原始社会末期，出现了两次社会大分工，劳动生产率有了明显提高，出现了剩余产品和商品交换，特别是由于在此基础上出现了私有制，使原始社会内部发生了贫富分化，出现了富裕家族和贫困家族。货币资财集中在富裕家族手中，而贫困家族因缺少生活资料和生产资料，为了维持生活和继续从事生产，或遭到天灾人祸，他们不得不向富裕家族借贷，于是出现了信用活动。</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二、信用产生的条件</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66850" y="1993265"/>
            <a:ext cx="9304655" cy="368681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（一）高利贷信用</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高利贷信用是高利贷所有者通过发放实物或货币而收取高额利息为特征的一种借贷行为，是信用发展过程中最古老的信用形式。无论在东方还是在西方，在前资本主义社会的经济生活中，高利贷信用是占统治地位的信用形式。现在一些经济落后国家还存有高利贷的残余。</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 高利贷信用产生的历史背景</a:t>
            </a:r>
            <a:endPar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高利贷产生于原始社会末期，而在奴隶社会特别是封建社会得到了广泛的发展，成为占统治地位的信用形式。</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三、信用的发展</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46530" y="1889760"/>
            <a:ext cx="9298305" cy="368681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 高利贷信用中的借贷者</a:t>
            </a:r>
            <a:endPar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在前资本主义社会里，除小生产者是高利贷的主要借者（需求者）以外，破落的奴隶主和封建主也是高利贷活动的对象，他们从高利贷者那里获取贷款，不是为了满足生产的需要，而是为了满足其穷奢极欲的生活，或者是政治活动的需要，为了巩固和加强其统治地位，如贿赂官吏、豢养武士保镖等。</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3. 高利贷信用的特点</a:t>
            </a:r>
            <a:endPar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高利贷除了具有信用的一般特征外，如价值单方面让渡、到期偿还、收取一定利息外，还具有以下特点。</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三、信用的发展</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28001"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三、信用的发展</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7" name="矩形 16"/>
          <p:cNvSpPr/>
          <p:nvPr>
            <p:custDataLst>
              <p:tags r:id="rId1"/>
            </p:custDataLst>
          </p:nvPr>
        </p:nvSpPr>
        <p:spPr>
          <a:xfrm>
            <a:off x="777875" y="197326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9" name="矩形 8"/>
          <p:cNvSpPr>
            <a:spLocks noChangeAspect="1"/>
          </p:cNvSpPr>
          <p:nvPr>
            <p:custDataLst>
              <p:tags r:id="rId2"/>
            </p:custDataLst>
          </p:nvPr>
        </p:nvSpPr>
        <p:spPr>
          <a:xfrm>
            <a:off x="1109663" y="218122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sp>
        <p:nvSpPr>
          <p:cNvPr id="2" name="文本框 1"/>
          <p:cNvSpPr txBox="1"/>
          <p:nvPr>
            <p:custDataLst>
              <p:tags r:id="rId3"/>
            </p:custDataLst>
          </p:nvPr>
        </p:nvSpPr>
        <p:spPr>
          <a:xfrm>
            <a:off x="3575685" y="2400300"/>
            <a:ext cx="7546975" cy="1050925"/>
          </a:xfrm>
          <a:prstGeom prst="rect">
            <a:avLst/>
          </a:prstGeom>
          <a:noFill/>
          <a:ln w="9525">
            <a:noFill/>
          </a:ln>
        </p:spPr>
        <p:txBody>
          <a:bodyPr wrap="square" anchor="t">
            <a:spAutoFit/>
          </a:bodyPr>
          <a:p>
            <a:pPr>
              <a:lnSpc>
                <a:spcPct val="130000"/>
              </a:lnSpc>
            </a:pPr>
            <a:r>
              <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（1）高利贷的利率高、剥削重。高利贷的利息率很高，较低的一般为年利率30% ～ 40%，较高的达 200% ～ 300%。在旧中国，俗称“驴打滚”，就是利率在100% 以上。</a:t>
            </a:r>
            <a:endPar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20" name="矩形 19"/>
          <p:cNvSpPr/>
          <p:nvPr>
            <p:custDataLst>
              <p:tags r:id="rId4"/>
            </p:custDataLst>
          </p:nvPr>
        </p:nvSpPr>
        <p:spPr>
          <a:xfrm>
            <a:off x="777875" y="389731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23" name="文本框 22"/>
          <p:cNvSpPr txBox="1"/>
          <p:nvPr>
            <p:custDataLst>
              <p:tags r:id="rId5"/>
            </p:custDataLst>
          </p:nvPr>
        </p:nvSpPr>
        <p:spPr>
          <a:xfrm>
            <a:off x="3737928" y="4220528"/>
            <a:ext cx="7548563" cy="1050925"/>
          </a:xfrm>
          <a:prstGeom prst="rect">
            <a:avLst/>
          </a:prstGeom>
          <a:noFill/>
          <a:ln w="9525">
            <a:noFill/>
          </a:ln>
        </p:spPr>
        <p:txBody>
          <a:bodyPr wrap="square" anchor="t">
            <a:spAutoFit/>
          </a:bodyPr>
          <a:p>
            <a:pPr>
              <a:lnSpc>
                <a:spcPct val="130000"/>
              </a:lnSpc>
            </a:pPr>
            <a:r>
              <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2）高利贷信用的非生产性。无论从高利贷资本的形成还是其运用来看，高利贷都不是在再生产中而是在再生产以外。高利贷资本形成于商人、官吏和宗教机构所聚集的货币财富，这些财富主要是来自掠夺、剥削或施舍。</a:t>
            </a:r>
            <a:endPar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p:txBody>
      </p:sp>
      <p:pic>
        <p:nvPicPr>
          <p:cNvPr id="32" name="图片 31"/>
          <p:cNvPicPr>
            <a:picLocks noChangeAspect="1"/>
          </p:cNvPicPr>
          <p:nvPr>
            <p:custDataLst>
              <p:tags r:id="rId6"/>
            </p:custDataLst>
          </p:nvPr>
        </p:nvPicPr>
        <p:blipFill>
          <a:blip r:embed="rId7" cstate="screen"/>
          <a:srcRect/>
          <a:stretch>
            <a:fillRect/>
          </a:stretch>
        </p:blipFill>
        <p:spPr>
          <a:xfrm>
            <a:off x="1109344" y="218249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
        <p:nvSpPr>
          <p:cNvPr id="21" name="矩形 20"/>
          <p:cNvSpPr>
            <a:spLocks noChangeAspect="1"/>
          </p:cNvSpPr>
          <p:nvPr>
            <p:custDataLst>
              <p:tags r:id="rId8"/>
            </p:custDataLst>
          </p:nvPr>
        </p:nvSpPr>
        <p:spPr>
          <a:xfrm>
            <a:off x="1109663" y="410527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pic>
        <p:nvPicPr>
          <p:cNvPr id="37" name="图片 36"/>
          <p:cNvPicPr>
            <a:picLocks noChangeAspect="1"/>
          </p:cNvPicPr>
          <p:nvPr>
            <p:custDataLst>
              <p:tags r:id="rId9"/>
            </p:custDataLst>
          </p:nvPr>
        </p:nvPicPr>
        <p:blipFill>
          <a:blip r:embed="rId10" cstate="screen"/>
          <a:srcRect/>
          <a:stretch>
            <a:fillRect/>
          </a:stretch>
        </p:blipFill>
        <p:spPr>
          <a:xfrm>
            <a:off x="1109344" y="410654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Tree>
    <p:custDataLst>
      <p:tags r:id="rId11"/>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p:tgtEl>
                                          <p:spTgt spid="2"/>
                                        </p:tgtEl>
                                        <p:attrNameLst>
                                          <p:attrName>ppt_y</p:attrName>
                                        </p:attrNameLst>
                                      </p:cBhvr>
                                      <p:tavLst>
                                        <p:tav tm="0">
                                          <p:val>
                                            <p:strVal val="#ppt_y-#ppt_h*1.125000"/>
                                          </p:val>
                                        </p:tav>
                                        <p:tav tm="100000">
                                          <p:val>
                                            <p:strVal val="#ppt_y"/>
                                          </p:val>
                                        </p:tav>
                                      </p:tavLst>
                                    </p:anim>
                                    <p:animEffect transition="in" filter="wipe(down)">
                                      <p:cBhvr>
                                        <p:cTn id="8" dur="500"/>
                                        <p:tgtEl>
                                          <p:spTgt spid="2"/>
                                        </p:tgtEl>
                                      </p:cBhvr>
                                    </p:animEffect>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p:tgtEl>
                                          <p:spTgt spid="23"/>
                                        </p:tgtEl>
                                        <p:attrNameLst>
                                          <p:attrName>ppt_y</p:attrName>
                                        </p:attrNameLst>
                                      </p:cBhvr>
                                      <p:tavLst>
                                        <p:tav tm="0">
                                          <p:val>
                                            <p:strVal val="#ppt_y-#ppt_h*1.125000"/>
                                          </p:val>
                                        </p:tav>
                                        <p:tav tm="100000">
                                          <p:val>
                                            <p:strVal val="#ppt_y"/>
                                          </p:val>
                                        </p:tav>
                                      </p:tavLst>
                                    </p:anim>
                                    <p:animEffect transition="in" filter="wipe(down)">
                                      <p:cBhvr>
                                        <p:cTn id="1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15415" y="1789430"/>
            <a:ext cx="9298305" cy="40055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4. 高利贷的历史作用</a:t>
            </a:r>
            <a:endPar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在前资本主义社会，高利贷具有两方面作用：一方面促进了自然经济的解体和商品经济的发展；另一方面，破坏和阻碍了生产力的发展。</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在向资本主义社会过渡时期，高利贷的作用仍然是双重的：一方面高利贷促进了资本主义生产方式前提条件的形成。高利贷通过其自身特有的“高利”特点积累了大量的资金，为资本主义的生产方式提供了资本，使高利贷者有了成为资本家的可能；同时，大量农民、手工业者因遭受高利贷盘剥而破产，成为无产阶级，为资本主义的形成提供了庞大的雇佣工人。另一方面，因为高利贷具有寄生性，所以其在一定程度上也阻碍了资本主义的发展。</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三、信用的发展</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271270" y="1988820"/>
            <a:ext cx="9304655" cy="350329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3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（二）资本主义信用</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资本主义信用是借贷资本的运动形式。借贷资本是货币资本的所有者为了获得利息而贷给职能资本家使用的货币资本。借贷资本也是一种生息资本。</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借贷资本是在产业资本循环和周转的基础上形成的，它直接与资本主义再生产过程相联系。在产业资本循环中，由于种种原因，必然会游离出一部分闲置资本，而这些闲置的货币资本如果不能为它的所有者带来剩余价值，那就与资本的本性相矛盾了。因此资本家必然要把它运用起来，而当这部分资本家有闲置资本的时候，另一些资本家为了维持资本不间断地周转，或扩大生产规模与经营范围，可能会出现货币资本暂时不足，需要临时补充。</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三、信用的发展</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 name="矩形 19"/>
          <p:cNvSpPr/>
          <p:nvPr>
            <p:custDataLst>
              <p:tags r:id="rId1"/>
            </p:custDataLst>
          </p:nvPr>
        </p:nvSpPr>
        <p:spPr>
          <a:xfrm>
            <a:off x="4828540" y="3001010"/>
            <a:ext cx="2627630" cy="473075"/>
          </a:xfrm>
          <a:prstGeom prst="rect">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buClrTx/>
              <a:buSzTx/>
              <a:buFontTx/>
            </a:pPr>
            <a:r>
              <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rPr>
              <a:t>2. 借贷资本是一种商品资本</a:t>
            </a:r>
            <a:endPar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1" name="矩形 20"/>
          <p:cNvSpPr/>
          <p:nvPr>
            <p:custDataLst>
              <p:tags r:id="rId2"/>
            </p:custDataLst>
          </p:nvPr>
        </p:nvSpPr>
        <p:spPr>
          <a:xfrm>
            <a:off x="4828540" y="3474085"/>
            <a:ext cx="2599690" cy="2640330"/>
          </a:xfrm>
          <a:prstGeom prst="rect">
            <a:avLst/>
          </a:prstGeom>
          <a:solidFill>
            <a:srgbClr val="FFFFFF">
              <a:lumMod val="95000"/>
            </a:srgbClr>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23" name="矩形 22"/>
          <p:cNvSpPr/>
          <p:nvPr>
            <p:custDataLst>
              <p:tags r:id="rId3"/>
            </p:custDataLst>
          </p:nvPr>
        </p:nvSpPr>
        <p:spPr>
          <a:xfrm>
            <a:off x="7665403" y="3000693"/>
            <a:ext cx="2532063" cy="473075"/>
          </a:xfrm>
          <a:prstGeom prst="rect">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r>
              <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rPr>
              <a:t>3. 借贷资本具有特殊的运动形式</a:t>
            </a:r>
            <a:endPar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4" name="矩形 23"/>
          <p:cNvSpPr/>
          <p:nvPr>
            <p:custDataLst>
              <p:tags r:id="rId4"/>
            </p:custDataLst>
          </p:nvPr>
        </p:nvSpPr>
        <p:spPr>
          <a:xfrm>
            <a:off x="7665403" y="3473768"/>
            <a:ext cx="2532063" cy="2640013"/>
          </a:xfrm>
          <a:prstGeom prst="rect">
            <a:avLst/>
          </a:prstGeom>
          <a:solidFill>
            <a:srgbClr val="FFFFFF">
              <a:lumMod val="95000"/>
            </a:srgbClr>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2" name="矩形 1"/>
          <p:cNvSpPr/>
          <p:nvPr>
            <p:custDataLst>
              <p:tags r:id="rId5"/>
            </p:custDataLst>
          </p:nvPr>
        </p:nvSpPr>
        <p:spPr>
          <a:xfrm>
            <a:off x="1992630" y="3000693"/>
            <a:ext cx="2532063" cy="473075"/>
          </a:xfrm>
          <a:prstGeom prst="rect">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r>
              <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rPr>
              <a:t>1. 借贷资本是一种所有权资本</a:t>
            </a:r>
            <a:endPar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5" name="矩形 4"/>
          <p:cNvSpPr/>
          <p:nvPr>
            <p:custDataLst>
              <p:tags r:id="rId6"/>
            </p:custDataLst>
          </p:nvPr>
        </p:nvSpPr>
        <p:spPr>
          <a:xfrm>
            <a:off x="1993265" y="3473768"/>
            <a:ext cx="2532063" cy="2640013"/>
          </a:xfrm>
          <a:prstGeom prst="rect">
            <a:avLst/>
          </a:prstGeom>
          <a:solidFill>
            <a:srgbClr val="FFFFFF">
              <a:lumMod val="95000"/>
            </a:srgbClr>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25" name="矩形 24"/>
          <p:cNvSpPr/>
          <p:nvPr>
            <p:custDataLst>
              <p:tags r:id="rId7"/>
            </p:custDataLst>
          </p:nvPr>
        </p:nvSpPr>
        <p:spPr>
          <a:xfrm>
            <a:off x="2044700" y="3624580"/>
            <a:ext cx="2378710" cy="2130425"/>
          </a:xfrm>
          <a:prstGeom prst="rect">
            <a:avLst/>
          </a:prstGeom>
        </p:spPr>
        <p:txBody>
          <a:bodyPr wrap="square" tIns="46800" bIns="46800">
            <a:noAutofit/>
          </a:bodyPr>
          <a:p>
            <a:pPr lvl="0" algn="just">
              <a:lnSpc>
                <a:spcPct val="120000"/>
              </a:lnSpc>
              <a:spcAft>
                <a:spcPts val="1000"/>
              </a:spcAft>
              <a:defRPr/>
            </a:pPr>
            <a:r>
              <a:rPr lang="zh-CN" altLang="en-US" sz="1400" b="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借贷资本的“两权”分离，反映了借贷资本的腐朽性和寄生性。</a:t>
            </a:r>
            <a:endParaRPr lang="zh-CN" altLang="en-US" sz="1400" b="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sp>
        <p:nvSpPr>
          <p:cNvPr id="26" name="矩形 25"/>
          <p:cNvSpPr/>
          <p:nvPr>
            <p:custDataLst>
              <p:tags r:id="rId8"/>
            </p:custDataLst>
          </p:nvPr>
        </p:nvSpPr>
        <p:spPr>
          <a:xfrm>
            <a:off x="7814628" y="3670618"/>
            <a:ext cx="2182813" cy="2130425"/>
          </a:xfrm>
          <a:prstGeom prst="rect">
            <a:avLst/>
          </a:prstGeom>
        </p:spPr>
        <p:txBody>
          <a:bodyPr wrap="square" tIns="46800" bIns="46800"/>
          <a:p>
            <a:pPr lvl="0" algn="just" fontAlgn="base">
              <a:lnSpc>
                <a:spcPct val="120000"/>
              </a:lnSpc>
              <a:spcAft>
                <a:spcPts val="1000"/>
              </a:spcAft>
              <a:defRPr/>
            </a:pPr>
            <a:r>
              <a:rPr lang="zh-CN" altLang="en-US" sz="1400" b="0" strike="noStrike"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借贷资本不同于产业资本和商业资本，产业资本的运动形式是 G—W…P…W′— G′，商业资本的运动形式是 G—W—G′，而借贷资本的运动形式则是 G—G′。</a:t>
            </a:r>
            <a:endParaRPr lang="zh-CN" altLang="en-US" sz="1400" b="0" strike="noStrike"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sp>
        <p:nvSpPr>
          <p:cNvPr id="27" name="矩形 26"/>
          <p:cNvSpPr/>
          <p:nvPr>
            <p:custDataLst>
              <p:tags r:id="rId9"/>
            </p:custDataLst>
          </p:nvPr>
        </p:nvSpPr>
        <p:spPr>
          <a:xfrm>
            <a:off x="4933315" y="3670935"/>
            <a:ext cx="2378710" cy="2130425"/>
          </a:xfrm>
          <a:prstGeom prst="rect">
            <a:avLst/>
          </a:prstGeom>
        </p:spPr>
        <p:txBody>
          <a:bodyPr wrap="square" tIns="46800" bIns="46800">
            <a:normAutofit lnSpcReduction="10000"/>
          </a:bodyPr>
          <a:p>
            <a:pPr lvl="0" algn="just" fontAlgn="base">
              <a:lnSpc>
                <a:spcPct val="120000"/>
              </a:lnSpc>
              <a:spcAft>
                <a:spcPts val="1000"/>
              </a:spcAft>
              <a:defRPr/>
            </a:pPr>
            <a:r>
              <a:rPr lang="zh-CN" altLang="en-US" sz="1400" b="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在资本主义条件下，借贷资本除了如同普通的货币那样，具有充当一般等价物这个使用价值以外，又具有另外一种使用价值，即带来剩余价值或产生利润的能力。</a:t>
            </a:r>
            <a:endParaRPr lang="zh-CN" altLang="en-US" sz="1400" b="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sp>
        <p:nvSpPr>
          <p:cNvPr id="31" name="等腰三角形 30"/>
          <p:cNvSpPr/>
          <p:nvPr>
            <p:custDataLst>
              <p:tags r:id="rId10"/>
            </p:custDataLst>
          </p:nvPr>
        </p:nvSpPr>
        <p:spPr>
          <a:xfrm rot="5400000">
            <a:off x="4428490" y="5715318"/>
            <a:ext cx="498475" cy="298450"/>
          </a:xfrm>
          <a:prstGeom prst="triangle">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32" name="等腰三角形 31"/>
          <p:cNvSpPr/>
          <p:nvPr>
            <p:custDataLst>
              <p:tags r:id="rId11"/>
            </p:custDataLst>
          </p:nvPr>
        </p:nvSpPr>
        <p:spPr>
          <a:xfrm rot="5400000">
            <a:off x="7268528" y="5715318"/>
            <a:ext cx="498475" cy="298450"/>
          </a:xfrm>
          <a:prstGeom prst="triangle">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grpSp>
        <p:nvGrpSpPr>
          <p:cNvPr id="78861"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三、信用的发展</a:t>
              </a:r>
              <a:endParaRPr lang="zh-CN" altLang="en-US" sz="2800" spc="3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3" name="文本框 2"/>
          <p:cNvSpPr txBox="1"/>
          <p:nvPr/>
        </p:nvSpPr>
        <p:spPr>
          <a:xfrm>
            <a:off x="1415415" y="1484630"/>
            <a:ext cx="9915525" cy="922020"/>
          </a:xfrm>
          <a:prstGeom prst="rect">
            <a:avLst/>
          </a:prstGeom>
          <a:noFill/>
        </p:spPr>
        <p:txBody>
          <a:bodyPr wrap="square" rtlCol="0">
            <a:spAutoFit/>
          </a:bodyPr>
          <a:p>
            <a:pPr algn="just">
              <a:lnSpc>
                <a:spcPct val="150000"/>
              </a:lnSpc>
            </a:pPr>
            <a:r>
              <a:rPr lang="zh-CN" altLang="en-US" b="0">
                <a:latin typeface="微软雅黑" panose="020B0503020204020204" pitchFamily="34" charset="-122"/>
                <a:ea typeface="微软雅黑" panose="020B0503020204020204" pitchFamily="34" charset="-122"/>
              </a:rPr>
              <a:t>借贷资本虽然是在产业资本运动的基础上产生的，但它又是从产业资本中独立出来的一种特殊的资本形式，因而具有如下特点。</a:t>
            </a:r>
            <a:endParaRPr lang="zh-CN" altLang="en-US" b="0">
              <a:latin typeface="微软雅黑" panose="020B0503020204020204" pitchFamily="34" charset="-122"/>
              <a:ea typeface="微软雅黑" panose="020B0503020204020204" pitchFamily="34" charset="-122"/>
            </a:endParaRPr>
          </a:p>
        </p:txBody>
      </p:sp>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7" grpId="0"/>
      <p:bldP spid="2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271270" y="1988820"/>
            <a:ext cx="9304655" cy="340614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3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（三）社会主义信用</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社会主义制度下，由于存在着商品货币关系，从而在社会主义社会再生产过程中、在各个企业中，还存在着资金运动。在企业的资金循环中，由于种种原因，必然会一方面形成货币资金的暂时闲置，另一方面又有临时资金不足和补充资金的需要，这在客观上就要求采取某种形式把暂时闲置的货币资金动员起来，调剂给需要补充资金的企业单位。但是，在市场经济条件下，资金剩余者与资金短缺者都有各自的经济利益，这就决定了货币余缺的调剂只能借助于有借有还并要支付利息的信用形式才能实现，也只有如此，各个经济主体的地位才能得到尊重，其经济利益才能得到保证。</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三、信用的发展</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271270" y="1916430"/>
            <a:ext cx="9304655" cy="376618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3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（一）现代信用是和商品生产、货币流通、商业贸易、资本借贷等相联系的市场经济关系范畴</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现代信用的主要特征和趋势是：</a:t>
            </a:r>
            <a:r>
              <a:rPr lang="zh-CN" altLang="en-US" sz="1800" b="1" strike="noStrike" spc="150" noProof="1" dirty="0">
                <a:ln w="3175">
                  <a:noFill/>
                  <a:prstDash val="dash"/>
                </a:ln>
                <a:solidFill>
                  <a:srgbClr val="C0000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第一，信用资本化。</a:t>
            </a: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信用曾长期以实物借贷和货币借贷两种形式共存，随着市场的扩大和分工的深化，它经历了实物交易—赊账—信用货币化的过程。货币由作为一般等价物的特殊商品（金银）变为作为货币符号的纸币，本身就是信用货币化的表现。信用货币化带来的直接后果是信用与交易成本成反比，即信用度越高，交易成本越低；信用度越低，交易成本就越高。</a:t>
            </a:r>
            <a:r>
              <a:rPr lang="zh-CN" altLang="en-US" sz="1800" b="1" strike="noStrike" spc="150" noProof="1" dirty="0">
                <a:ln w="3175">
                  <a:noFill/>
                  <a:prstDash val="dash"/>
                </a:ln>
                <a:solidFill>
                  <a:srgbClr val="C0000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第二，信用法制化。</a:t>
            </a: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信用是交易和借贷关系各方以达成契约为凭据，要使这些契约能真正如期兑现，必须有法律的强制约束力。现在世界上许多国家都把诚实守信的道德信条写进相关法律，信用的法制化强制力日趋加大。</a:t>
            </a:r>
            <a:r>
              <a:rPr lang="zh-CN" altLang="en-US" sz="1800" b="1" strike="noStrike" spc="150" noProof="1" dirty="0">
                <a:ln w="3175">
                  <a:noFill/>
                  <a:prstDash val="dash"/>
                </a:ln>
                <a:solidFill>
                  <a:srgbClr val="C0000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第三，信用社会化。</a:t>
            </a:r>
            <a:endParaRPr lang="zh-CN" altLang="en-US" sz="1800" b="1" strike="noStrike" spc="150" noProof="1" dirty="0">
              <a:ln w="3175">
                <a:noFill/>
                <a:prstDash val="dash"/>
              </a:ln>
              <a:solidFill>
                <a:srgbClr val="C00000"/>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四、现代信用的经济特征与信用</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制度的功能</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271270" y="2060575"/>
            <a:ext cx="9304655" cy="33959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一方面是信用主体的社会化，早期的信用主体主要指从事商品生产经营和金融服务的经济组织和经济人，而现在信用主体的外延不断扩大，出现了信用村、信用乡（镇）、信用企业、信用团体等新的信用主体，呈现出信用社会化的趋势；另一方面是信用服务功能和信用服务领域的社会化。现在的信用制度已大大超出原来商业信用和银行信用的范畴，与市场经济信用关系发展紧密联系的“社会信用”的作用机制也开始发挥重要作用，从而使信用由一种经济现象转变成广泛的社会现象。</a:t>
            </a:r>
            <a:r>
              <a:rPr lang="zh-CN" altLang="en-US" sz="1800" b="1" strike="noStrike" spc="150" noProof="1" dirty="0">
                <a:ln w="3175">
                  <a:noFill/>
                  <a:prstDash val="dash"/>
                </a:ln>
                <a:solidFill>
                  <a:srgbClr val="C0000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第四，信用现代化。</a:t>
            </a: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随着科学技术的日新月异，信用手段和信用运行的科技含量大大提高。信息技术、空间技术、生物技术、新材料技术等高新技术广泛应用于新业务。</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四、现代信用的经济特征与信用</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制度的功能</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9" name="组合 78"/>
          <p:cNvGrpSpPr/>
          <p:nvPr/>
        </p:nvGrpSpPr>
        <p:grpSpPr>
          <a:xfrm>
            <a:off x="3662363" y="2071688"/>
            <a:ext cx="8035925" cy="595312"/>
            <a:chOff x="5767" y="3262"/>
            <a:chExt cx="12656" cy="937"/>
          </a:xfrm>
        </p:grpSpPr>
        <p:sp>
          <p:nvSpPr>
            <p:cNvPr id="52" name="矩形 51"/>
            <p:cNvSpPr/>
            <p:nvPr>
              <p:custDataLst>
                <p:tags r:id="rId1"/>
              </p:custDataLst>
            </p:nvPr>
          </p:nvSpPr>
          <p:spPr>
            <a:xfrm>
              <a:off x="6992" y="3285"/>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信用与利息</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56" name="圆角矩形 55"/>
            <p:cNvSpPr/>
            <p:nvPr>
              <p:custDataLst>
                <p:tags r:id="rId2"/>
              </p:custDataLst>
            </p:nvPr>
          </p:nvSpPr>
          <p:spPr bwMode="auto">
            <a:xfrm>
              <a:off x="5767" y="3396"/>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2</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5" name="矩形 34"/>
            <p:cNvSpPr/>
            <p:nvPr>
              <p:custDataLst>
                <p:tags r:id="rId3"/>
              </p:custDataLst>
            </p:nvPr>
          </p:nvSpPr>
          <p:spPr>
            <a:xfrm>
              <a:off x="13321" y="3262"/>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商业银行业务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6" name="圆角矩形 35"/>
            <p:cNvSpPr/>
            <p:nvPr>
              <p:custDataLst>
                <p:tags r:id="rId4"/>
              </p:custDataLst>
            </p:nvPr>
          </p:nvSpPr>
          <p:spPr bwMode="auto">
            <a:xfrm>
              <a:off x="12096" y="3373"/>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8</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2" name="组合 71"/>
          <p:cNvGrpSpPr/>
          <p:nvPr/>
        </p:nvGrpSpPr>
        <p:grpSpPr>
          <a:xfrm>
            <a:off x="3662363" y="2809875"/>
            <a:ext cx="8035925" cy="595313"/>
            <a:chOff x="5767" y="4426"/>
            <a:chExt cx="12656" cy="937"/>
          </a:xfrm>
        </p:grpSpPr>
        <p:sp>
          <p:nvSpPr>
            <p:cNvPr id="58" name="矩形 57"/>
            <p:cNvSpPr/>
            <p:nvPr>
              <p:custDataLst>
                <p:tags r:id="rId5"/>
              </p:custDataLst>
            </p:nvPr>
          </p:nvSpPr>
          <p:spPr>
            <a:xfrm>
              <a:off x="6992" y="4449"/>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金融市场与金融机构</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75" name="圆角矩形 74"/>
            <p:cNvSpPr/>
            <p:nvPr>
              <p:custDataLst>
                <p:tags r:id="rId6"/>
              </p:custDataLst>
            </p:nvPr>
          </p:nvSpPr>
          <p:spPr bwMode="auto">
            <a:xfrm>
              <a:off x="5767" y="4560"/>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3</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8" name="矩形 37"/>
            <p:cNvSpPr/>
            <p:nvPr>
              <p:custDataLst>
                <p:tags r:id="rId7"/>
              </p:custDataLst>
            </p:nvPr>
          </p:nvSpPr>
          <p:spPr>
            <a:xfrm>
              <a:off x="13321" y="4426"/>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证券投资业务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9" name="圆角矩形 38"/>
            <p:cNvSpPr/>
            <p:nvPr>
              <p:custDataLst>
                <p:tags r:id="rId8"/>
              </p:custDataLst>
            </p:nvPr>
          </p:nvSpPr>
          <p:spPr bwMode="auto">
            <a:xfrm>
              <a:off x="12096" y="4537"/>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9</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3" name="组合 72"/>
          <p:cNvGrpSpPr/>
          <p:nvPr/>
        </p:nvGrpSpPr>
        <p:grpSpPr>
          <a:xfrm>
            <a:off x="3662363" y="3549650"/>
            <a:ext cx="8035925" cy="595313"/>
            <a:chOff x="5767" y="5590"/>
            <a:chExt cx="12656" cy="937"/>
          </a:xfrm>
        </p:grpSpPr>
        <p:sp>
          <p:nvSpPr>
            <p:cNvPr id="77" name="矩形 76"/>
            <p:cNvSpPr/>
            <p:nvPr>
              <p:custDataLst>
                <p:tags r:id="rId9"/>
              </p:custDataLst>
            </p:nvPr>
          </p:nvSpPr>
          <p:spPr>
            <a:xfrm>
              <a:off x="6992" y="5613"/>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货币供求与货币政策</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101" name="圆角矩形 100"/>
            <p:cNvSpPr/>
            <p:nvPr>
              <p:custDataLst>
                <p:tags r:id="rId10"/>
              </p:custDataLst>
            </p:nvPr>
          </p:nvSpPr>
          <p:spPr bwMode="auto">
            <a:xfrm>
              <a:off x="5767" y="5724"/>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4</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1" name="矩形 40"/>
            <p:cNvSpPr/>
            <p:nvPr>
              <p:custDataLst>
                <p:tags r:id="rId11"/>
              </p:custDataLst>
            </p:nvPr>
          </p:nvSpPr>
          <p:spPr>
            <a:xfrm>
              <a:off x="13321" y="5590"/>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信托与租赁业务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2" name="圆角矩形 41"/>
            <p:cNvSpPr/>
            <p:nvPr>
              <p:custDataLst>
                <p:tags r:id="rId12"/>
              </p:custDataLst>
            </p:nvPr>
          </p:nvSpPr>
          <p:spPr bwMode="auto">
            <a:xfrm>
              <a:off x="12096" y="5701"/>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10</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0" name="组合 69"/>
          <p:cNvGrpSpPr/>
          <p:nvPr/>
        </p:nvGrpSpPr>
        <p:grpSpPr>
          <a:xfrm>
            <a:off x="3663950" y="1331913"/>
            <a:ext cx="8035925" cy="595312"/>
            <a:chOff x="5769" y="2098"/>
            <a:chExt cx="12656" cy="937"/>
          </a:xfrm>
        </p:grpSpPr>
        <p:sp>
          <p:nvSpPr>
            <p:cNvPr id="28" name="矩形 27"/>
            <p:cNvSpPr/>
            <p:nvPr>
              <p:custDataLst>
                <p:tags r:id="rId13"/>
              </p:custDataLst>
            </p:nvPr>
          </p:nvSpPr>
          <p:spPr>
            <a:xfrm>
              <a:off x="6994" y="2121"/>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货币与货币制度</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29" name="圆角矩形 28"/>
            <p:cNvSpPr/>
            <p:nvPr>
              <p:custDataLst>
                <p:tags r:id="rId14"/>
              </p:custDataLst>
            </p:nvPr>
          </p:nvSpPr>
          <p:spPr bwMode="auto">
            <a:xfrm>
              <a:off x="5769" y="2232"/>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1</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4" name="矩形 43"/>
            <p:cNvSpPr/>
            <p:nvPr>
              <p:custDataLst>
                <p:tags r:id="rId15"/>
              </p:custDataLst>
            </p:nvPr>
          </p:nvSpPr>
          <p:spPr>
            <a:xfrm>
              <a:off x="13323" y="2098"/>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中央银行业务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5" name="圆角矩形 44"/>
            <p:cNvSpPr/>
            <p:nvPr>
              <p:custDataLst>
                <p:tags r:id="rId16"/>
              </p:custDataLst>
            </p:nvPr>
          </p:nvSpPr>
          <p:spPr bwMode="auto">
            <a:xfrm>
              <a:off x="12098" y="2209"/>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7</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4" name="组合 73"/>
          <p:cNvGrpSpPr/>
          <p:nvPr/>
        </p:nvGrpSpPr>
        <p:grpSpPr>
          <a:xfrm>
            <a:off x="3662363" y="4289425"/>
            <a:ext cx="8035925" cy="595313"/>
            <a:chOff x="5767" y="6756"/>
            <a:chExt cx="12656" cy="937"/>
          </a:xfrm>
        </p:grpSpPr>
        <p:sp>
          <p:nvSpPr>
            <p:cNvPr id="30" name="矩形 29"/>
            <p:cNvSpPr/>
            <p:nvPr>
              <p:custDataLst>
                <p:tags r:id="rId17"/>
              </p:custDataLst>
            </p:nvPr>
          </p:nvSpPr>
          <p:spPr>
            <a:xfrm>
              <a:off x="6992" y="6779"/>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通货膨胀与通货紧缩</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1" name="圆角矩形 30"/>
            <p:cNvSpPr/>
            <p:nvPr>
              <p:custDataLst>
                <p:tags r:id="rId18"/>
              </p:custDataLst>
            </p:nvPr>
          </p:nvSpPr>
          <p:spPr bwMode="auto">
            <a:xfrm>
              <a:off x="5767" y="6890"/>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5</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6" name="矩形 45"/>
            <p:cNvSpPr/>
            <p:nvPr>
              <p:custDataLst>
                <p:tags r:id="rId19"/>
              </p:custDataLst>
            </p:nvPr>
          </p:nvSpPr>
          <p:spPr>
            <a:xfrm>
              <a:off x="13321" y="6756"/>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保险业务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7" name="圆角矩形 46"/>
            <p:cNvSpPr/>
            <p:nvPr>
              <p:custDataLst>
                <p:tags r:id="rId20"/>
              </p:custDataLst>
            </p:nvPr>
          </p:nvSpPr>
          <p:spPr bwMode="auto">
            <a:xfrm>
              <a:off x="12096" y="6867"/>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11</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8" name="组合 77"/>
          <p:cNvGrpSpPr/>
          <p:nvPr/>
        </p:nvGrpSpPr>
        <p:grpSpPr>
          <a:xfrm>
            <a:off x="3662363" y="5013325"/>
            <a:ext cx="8035925" cy="595313"/>
            <a:chOff x="5767" y="7895"/>
            <a:chExt cx="12656" cy="937"/>
          </a:xfrm>
        </p:grpSpPr>
        <p:sp>
          <p:nvSpPr>
            <p:cNvPr id="32" name="矩形 31"/>
            <p:cNvSpPr/>
            <p:nvPr>
              <p:custDataLst>
                <p:tags r:id="rId21"/>
              </p:custDataLst>
            </p:nvPr>
          </p:nvSpPr>
          <p:spPr>
            <a:xfrm>
              <a:off x="6992" y="7918"/>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外汇与国际收支</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3" name="圆角矩形 32"/>
            <p:cNvSpPr/>
            <p:nvPr>
              <p:custDataLst>
                <p:tags r:id="rId22"/>
              </p:custDataLst>
            </p:nvPr>
          </p:nvSpPr>
          <p:spPr bwMode="auto">
            <a:xfrm>
              <a:off x="5767" y="8029"/>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6</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8" name="矩形 47"/>
            <p:cNvSpPr/>
            <p:nvPr>
              <p:custDataLst>
                <p:tags r:id="rId23"/>
              </p:custDataLst>
            </p:nvPr>
          </p:nvSpPr>
          <p:spPr>
            <a:xfrm>
              <a:off x="13321" y="7895"/>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政策性银行业务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9" name="圆角矩形 48"/>
            <p:cNvSpPr/>
            <p:nvPr>
              <p:custDataLst>
                <p:tags r:id="rId24"/>
              </p:custDataLst>
            </p:nvPr>
          </p:nvSpPr>
          <p:spPr bwMode="auto">
            <a:xfrm>
              <a:off x="12096" y="8006"/>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12</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68639" name="组合 64"/>
          <p:cNvGrpSpPr/>
          <p:nvPr/>
        </p:nvGrpSpPr>
        <p:grpSpPr>
          <a:xfrm>
            <a:off x="87313" y="2536825"/>
            <a:ext cx="2640012" cy="1785938"/>
            <a:chOff x="415" y="3448"/>
            <a:chExt cx="3992" cy="2528"/>
          </a:xfrm>
        </p:grpSpPr>
        <p:sp>
          <p:nvSpPr>
            <p:cNvPr id="61" name="Freeform 6"/>
            <p:cNvSpPr/>
            <p:nvPr>
              <p:custDataLst>
                <p:tags r:id="rId25"/>
              </p:custDataLst>
            </p:nvPr>
          </p:nvSpPr>
          <p:spPr bwMode="auto">
            <a:xfrm>
              <a:off x="415" y="3448"/>
              <a:ext cx="3992" cy="2528"/>
            </a:xfrm>
            <a:prstGeom prst="rect">
              <a:avLst/>
            </a:prstGeom>
            <a:solidFill>
              <a:srgbClr val="EAF1F7"/>
            </a:solidFill>
            <a:ln w="0">
              <a:noFill/>
              <a:prstDash val="solid"/>
              <a:round/>
            </a:ln>
          </p:spPr>
          <p:txBody>
            <a:bodyPr vert="horz" wrap="square" lIns="121913" tIns="60956" rIns="121913" bIns="60956"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757070"/>
                </a:solidFill>
                <a:effectLst/>
                <a:uLnTx/>
                <a:uFillTx/>
                <a:latin typeface="等线" panose="02010600030101010101" charset="-122"/>
                <a:ea typeface="等线" panose="02010600030101010101" charset="-122"/>
                <a:cs typeface="+mn-cs"/>
              </a:endParaRPr>
            </a:p>
          </p:txBody>
        </p:sp>
        <p:sp>
          <p:nvSpPr>
            <p:cNvPr id="63" name="文本框 62"/>
            <p:cNvSpPr txBox="1"/>
            <p:nvPr>
              <p:custDataLst>
                <p:tags r:id="rId26"/>
              </p:custDataLst>
            </p:nvPr>
          </p:nvSpPr>
          <p:spPr>
            <a:xfrm>
              <a:off x="707" y="3906"/>
              <a:ext cx="3410" cy="1582"/>
            </a:xfrm>
            <a:prstGeom prst="rect">
              <a:avLst/>
            </a:prstGeom>
            <a:noFill/>
          </p:spPr>
          <p:txBody>
            <a:bodyPr wrap="square" rtlCol="0"/>
            <a:p>
              <a:pPr algn="ctr"/>
              <a:r>
                <a:rPr lang="zh-CN" altLang="en-US" sz="6000" spc="280" noProof="0" dirty="0">
                  <a:solidFill>
                    <a:srgbClr val="175094"/>
                  </a:solidFill>
                  <a:latin typeface="微软雅黑" panose="020B0503020204020204" pitchFamily="34" charset="-122"/>
                  <a:ea typeface="微软雅黑" panose="020B0503020204020204" pitchFamily="34" charset="-122"/>
                  <a:cs typeface="微软雅黑" panose="020B0503020204020204" pitchFamily="34" charset="-122"/>
                  <a:sym typeface="+mn-lt"/>
                </a:rPr>
                <a:t>目录</a:t>
              </a:r>
              <a:endParaRPr lang="zh-CN" altLang="en-US" sz="6000" spc="280" noProof="0" dirty="0">
                <a:solidFill>
                  <a:srgbClr val="175094"/>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sp>
          <p:nvSpPr>
            <p:cNvPr id="64" name="Freeform 11"/>
            <p:cNvSpPr/>
            <p:nvPr>
              <p:custDataLst>
                <p:tags r:id="rId27"/>
              </p:custDataLst>
            </p:nvPr>
          </p:nvSpPr>
          <p:spPr bwMode="auto">
            <a:xfrm>
              <a:off x="637" y="3675"/>
              <a:ext cx="3562" cy="2100"/>
            </a:xfrm>
            <a:prstGeom prst="rect">
              <a:avLst/>
            </a:prstGeom>
            <a:noFill/>
            <a:ln w="19050">
              <a:solidFill>
                <a:srgbClr val="7AAEDC"/>
              </a:solidFill>
              <a:prstDash val="solid"/>
              <a:round/>
            </a:ln>
          </p:spPr>
          <p:txBody>
            <a:bodyPr vert="horz" wrap="square" lIns="121913" tIns="60956" rIns="121913" bIns="60956"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757070"/>
                </a:solidFill>
                <a:effectLst/>
                <a:uLnTx/>
                <a:uFillTx/>
                <a:latin typeface="等线" panose="02010600030101010101" charset="-122"/>
                <a:ea typeface="等线" panose="02010600030101010101" charset="-122"/>
                <a:cs typeface="+mn-cs"/>
              </a:endParaRPr>
            </a:p>
          </p:txBody>
        </p:sp>
      </p:grpSp>
    </p:spTree>
    <p:custDataLst>
      <p:tags r:id="rId2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p:cTn id="7" dur="500"/>
                                        <p:tgtEl>
                                          <p:spTgt spid="70"/>
                                        </p:tgtEl>
                                        <p:attrNameLst>
                                          <p:attrName>ppt_y</p:attrName>
                                        </p:attrNameLst>
                                      </p:cBhvr>
                                      <p:tavLst>
                                        <p:tav tm="0">
                                          <p:val>
                                            <p:strVal val="#ppt_y+#ppt_h*1.125000"/>
                                          </p:val>
                                        </p:tav>
                                        <p:tav tm="100000">
                                          <p:val>
                                            <p:strVal val="#ppt_y"/>
                                          </p:val>
                                        </p:tav>
                                      </p:tavLst>
                                    </p:anim>
                                    <p:animEffect transition="in" filter="wipe(up)">
                                      <p:cBhvr>
                                        <p:cTn id="8" dur="500"/>
                                        <p:tgtEl>
                                          <p:spTgt spid="70"/>
                                        </p:tgtEl>
                                      </p:cBhvr>
                                    </p:animEffect>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79"/>
                                        </p:tgtEl>
                                        <p:attrNameLst>
                                          <p:attrName>style.visibility</p:attrName>
                                        </p:attrNameLst>
                                      </p:cBhvr>
                                      <p:to>
                                        <p:strVal val="visible"/>
                                      </p:to>
                                    </p:set>
                                    <p:anim calcmode="lin" valueType="num">
                                      <p:cBhvr>
                                        <p:cTn id="12" dur="500"/>
                                        <p:tgtEl>
                                          <p:spTgt spid="79"/>
                                        </p:tgtEl>
                                        <p:attrNameLst>
                                          <p:attrName>ppt_y</p:attrName>
                                        </p:attrNameLst>
                                      </p:cBhvr>
                                      <p:tavLst>
                                        <p:tav tm="0">
                                          <p:val>
                                            <p:strVal val="#ppt_y+#ppt_h*1.125000"/>
                                          </p:val>
                                        </p:tav>
                                        <p:tav tm="100000">
                                          <p:val>
                                            <p:strVal val="#ppt_y"/>
                                          </p:val>
                                        </p:tav>
                                      </p:tavLst>
                                    </p:anim>
                                    <p:animEffect transition="in" filter="wipe(up)">
                                      <p:cBhvr>
                                        <p:cTn id="13" dur="500"/>
                                        <p:tgtEl>
                                          <p:spTgt spid="79"/>
                                        </p:tgtEl>
                                      </p:cBhvr>
                                    </p:animEffect>
                                  </p:childTnLst>
                                </p:cTn>
                              </p:par>
                            </p:childTnLst>
                          </p:cTn>
                        </p:par>
                        <p:par>
                          <p:cTn id="14" fill="hold">
                            <p:stCondLst>
                              <p:cond delay="1000"/>
                            </p:stCondLst>
                            <p:childTnLst>
                              <p:par>
                                <p:cTn id="15" presetID="12" presetClass="entr" presetSubtype="4" fill="hold" nodeType="afterEffect">
                                  <p:stCondLst>
                                    <p:cond delay="0"/>
                                  </p:stCondLst>
                                  <p:childTnLst>
                                    <p:set>
                                      <p:cBhvr>
                                        <p:cTn id="16" dur="1" fill="hold">
                                          <p:stCondLst>
                                            <p:cond delay="0"/>
                                          </p:stCondLst>
                                        </p:cTn>
                                        <p:tgtEl>
                                          <p:spTgt spid="72"/>
                                        </p:tgtEl>
                                        <p:attrNameLst>
                                          <p:attrName>style.visibility</p:attrName>
                                        </p:attrNameLst>
                                      </p:cBhvr>
                                      <p:to>
                                        <p:strVal val="visible"/>
                                      </p:to>
                                    </p:set>
                                    <p:anim calcmode="lin" valueType="num">
                                      <p:cBhvr>
                                        <p:cTn id="17" dur="500"/>
                                        <p:tgtEl>
                                          <p:spTgt spid="72"/>
                                        </p:tgtEl>
                                        <p:attrNameLst>
                                          <p:attrName>ppt_y</p:attrName>
                                        </p:attrNameLst>
                                      </p:cBhvr>
                                      <p:tavLst>
                                        <p:tav tm="0">
                                          <p:val>
                                            <p:strVal val="#ppt_y+#ppt_h*1.125000"/>
                                          </p:val>
                                        </p:tav>
                                        <p:tav tm="100000">
                                          <p:val>
                                            <p:strVal val="#ppt_y"/>
                                          </p:val>
                                        </p:tav>
                                      </p:tavLst>
                                    </p:anim>
                                    <p:animEffect transition="in" filter="wipe(up)">
                                      <p:cBhvr>
                                        <p:cTn id="18" dur="500"/>
                                        <p:tgtEl>
                                          <p:spTgt spid="72"/>
                                        </p:tgtEl>
                                      </p:cBhvr>
                                    </p:animEffect>
                                  </p:childTnLst>
                                </p:cTn>
                              </p:par>
                            </p:childTnLst>
                          </p:cTn>
                        </p:par>
                        <p:par>
                          <p:cTn id="19" fill="hold">
                            <p:stCondLst>
                              <p:cond delay="1500"/>
                            </p:stCondLst>
                            <p:childTnLst>
                              <p:par>
                                <p:cTn id="20" presetID="12" presetClass="entr" presetSubtype="4" fill="hold" nodeType="afterEffect">
                                  <p:stCondLst>
                                    <p:cond delay="0"/>
                                  </p:stCondLst>
                                  <p:childTnLst>
                                    <p:set>
                                      <p:cBhvr>
                                        <p:cTn id="21" dur="1" fill="hold">
                                          <p:stCondLst>
                                            <p:cond delay="0"/>
                                          </p:stCondLst>
                                        </p:cTn>
                                        <p:tgtEl>
                                          <p:spTgt spid="73"/>
                                        </p:tgtEl>
                                        <p:attrNameLst>
                                          <p:attrName>style.visibility</p:attrName>
                                        </p:attrNameLst>
                                      </p:cBhvr>
                                      <p:to>
                                        <p:strVal val="visible"/>
                                      </p:to>
                                    </p:set>
                                    <p:anim calcmode="lin" valueType="num">
                                      <p:cBhvr>
                                        <p:cTn id="22" dur="500"/>
                                        <p:tgtEl>
                                          <p:spTgt spid="73"/>
                                        </p:tgtEl>
                                        <p:attrNameLst>
                                          <p:attrName>ppt_y</p:attrName>
                                        </p:attrNameLst>
                                      </p:cBhvr>
                                      <p:tavLst>
                                        <p:tav tm="0">
                                          <p:val>
                                            <p:strVal val="#ppt_y+#ppt_h*1.125000"/>
                                          </p:val>
                                        </p:tav>
                                        <p:tav tm="100000">
                                          <p:val>
                                            <p:strVal val="#ppt_y"/>
                                          </p:val>
                                        </p:tav>
                                      </p:tavLst>
                                    </p:anim>
                                    <p:animEffect transition="in" filter="wipe(up)">
                                      <p:cBhvr>
                                        <p:cTn id="23" dur="500"/>
                                        <p:tgtEl>
                                          <p:spTgt spid="73"/>
                                        </p:tgtEl>
                                      </p:cBhvr>
                                    </p:animEffect>
                                  </p:childTnLst>
                                </p:cTn>
                              </p:par>
                            </p:childTnLst>
                          </p:cTn>
                        </p:par>
                        <p:par>
                          <p:cTn id="24" fill="hold">
                            <p:stCondLst>
                              <p:cond delay="2000"/>
                            </p:stCondLst>
                            <p:childTnLst>
                              <p:par>
                                <p:cTn id="25" presetID="12" presetClass="entr" presetSubtype="4" fill="hold" nodeType="afterEffect">
                                  <p:stCondLst>
                                    <p:cond delay="0"/>
                                  </p:stCondLst>
                                  <p:childTnLst>
                                    <p:set>
                                      <p:cBhvr>
                                        <p:cTn id="26" dur="1" fill="hold">
                                          <p:stCondLst>
                                            <p:cond delay="0"/>
                                          </p:stCondLst>
                                        </p:cTn>
                                        <p:tgtEl>
                                          <p:spTgt spid="74"/>
                                        </p:tgtEl>
                                        <p:attrNameLst>
                                          <p:attrName>style.visibility</p:attrName>
                                        </p:attrNameLst>
                                      </p:cBhvr>
                                      <p:to>
                                        <p:strVal val="visible"/>
                                      </p:to>
                                    </p:set>
                                    <p:anim calcmode="lin" valueType="num">
                                      <p:cBhvr>
                                        <p:cTn id="27" dur="500"/>
                                        <p:tgtEl>
                                          <p:spTgt spid="74"/>
                                        </p:tgtEl>
                                        <p:attrNameLst>
                                          <p:attrName>ppt_y</p:attrName>
                                        </p:attrNameLst>
                                      </p:cBhvr>
                                      <p:tavLst>
                                        <p:tav tm="0">
                                          <p:val>
                                            <p:strVal val="#ppt_y+#ppt_h*1.125000"/>
                                          </p:val>
                                        </p:tav>
                                        <p:tav tm="100000">
                                          <p:val>
                                            <p:strVal val="#ppt_y"/>
                                          </p:val>
                                        </p:tav>
                                      </p:tavLst>
                                    </p:anim>
                                    <p:animEffect transition="in" filter="wipe(up)">
                                      <p:cBhvr>
                                        <p:cTn id="28" dur="500"/>
                                        <p:tgtEl>
                                          <p:spTgt spid="74"/>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78"/>
                                        </p:tgtEl>
                                        <p:attrNameLst>
                                          <p:attrName>style.visibility</p:attrName>
                                        </p:attrNameLst>
                                      </p:cBhvr>
                                      <p:to>
                                        <p:strVal val="visible"/>
                                      </p:to>
                                    </p:set>
                                    <p:anim calcmode="lin" valueType="num">
                                      <p:cBhvr>
                                        <p:cTn id="32" dur="500"/>
                                        <p:tgtEl>
                                          <p:spTgt spid="78"/>
                                        </p:tgtEl>
                                        <p:attrNameLst>
                                          <p:attrName>ppt_y</p:attrName>
                                        </p:attrNameLst>
                                      </p:cBhvr>
                                      <p:tavLst>
                                        <p:tav tm="0">
                                          <p:val>
                                            <p:strVal val="#ppt_y+#ppt_h*1.125000"/>
                                          </p:val>
                                        </p:tav>
                                        <p:tav tm="100000">
                                          <p:val>
                                            <p:strVal val="#ppt_y"/>
                                          </p:val>
                                        </p:tav>
                                      </p:tavLst>
                                    </p:anim>
                                    <p:animEffect transition="in" filter="wipe(up)">
                                      <p:cBhvr>
                                        <p:cTn id="33"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87805" y="1988820"/>
            <a:ext cx="8999220" cy="349313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（二）信用制度的功能在于，带有惩罚机制的各种信用规则（包括正式规则和非正式规则）建立起一定程度的信用秩序并不断地增进着这一信用秩序</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在社会秩序混乱的地方，人们的相互交往必然代价高昂，信任和合作也趋于瓦解。信用制度鼓励着人们之间的信赖和信任，并减少合作的成本，将市场上的交易行为导入可合理预期的轨道。如果各种相关的规则是彼此协调的，它就会促进人与人之间的可靠合作，这样人们就能很好地利用分工的优越性和人类的创造性推动整个社会的发展。因此，信用制度对人们能在多大程度上实现其经济上和其他方面的目标有着巨大的影响。</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四、现代信用的经济特征与信用</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制度的功能</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143885" y="2275840"/>
            <a:ext cx="6388100" cy="156083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任务二</a:t>
            </a:r>
            <a: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b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信用形式</a:t>
            </a:r>
            <a:endPar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87805" y="1988820"/>
            <a:ext cx="8999220" cy="317436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（一）商业信用的概念</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商业信用是企业之间相互提供的、与商品交换直接相联系的信用活动，是工商企业之间买卖商品时，卖方以商品形式向买方提供的信用。其具体形式有商品的赊购赊销和预付货款两大类。</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企业与企业之间经常会发生商品交易，但由于种种原因，不可能每次当某一企业在出售商品时，购买这些产品的企业恰好有现款。而赊销是企业之间经常采用的一种延期付款的销售方式。</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一、商业信用</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64945" y="1844675"/>
            <a:ext cx="9126855" cy="388048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（二）商业信用的特点</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C0000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（1）从主体看，</a:t>
            </a: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在商业信用关系中，无论是提供信用的人还是接受信用的人都是</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企业。</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C0000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（2）从客体看，</a:t>
            </a: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商业信用所贷出去的资本是处于产业资本循环过程中最后一阶段的商品资本，是产业资本的一部分；同时，在商业信用活动中包含着两种不同性质的经济行为——商品买卖和货币借贷。</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C0000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（3）从运动状态上看，</a:t>
            </a: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商业信用的供求在产业周期各个阶段与产业资本状态是一</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致的。</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一、商业信用</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28001"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一、商业信用</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7" name="矩形 16"/>
          <p:cNvSpPr/>
          <p:nvPr>
            <p:custDataLst>
              <p:tags r:id="rId1"/>
            </p:custDataLst>
          </p:nvPr>
        </p:nvSpPr>
        <p:spPr>
          <a:xfrm>
            <a:off x="777875" y="197326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9" name="矩形 8"/>
          <p:cNvSpPr>
            <a:spLocks noChangeAspect="1"/>
          </p:cNvSpPr>
          <p:nvPr>
            <p:custDataLst>
              <p:tags r:id="rId2"/>
            </p:custDataLst>
          </p:nvPr>
        </p:nvSpPr>
        <p:spPr>
          <a:xfrm>
            <a:off x="1109663" y="218122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sp>
        <p:nvSpPr>
          <p:cNvPr id="12" name="文本框 11"/>
          <p:cNvSpPr txBox="1"/>
          <p:nvPr>
            <p:custDataLst>
              <p:tags r:id="rId3"/>
            </p:custDataLst>
          </p:nvPr>
        </p:nvSpPr>
        <p:spPr>
          <a:xfrm>
            <a:off x="3598863" y="2203133"/>
            <a:ext cx="7548563" cy="337185"/>
          </a:xfrm>
          <a:prstGeom prst="rect">
            <a:avLst/>
          </a:prstGeom>
          <a:noFill/>
        </p:spPr>
        <p:txBody>
          <a:bodyPr wrap="square" rtlCol="0" anchor="ctr" anchorCtr="0">
            <a:spAutoFit/>
          </a:bodyPr>
          <a:p>
            <a:r>
              <a:rPr sz="1600" spc="100" noProof="1" dirty="0">
                <a:solidFill>
                  <a:schemeClr val="tx1">
                    <a:lumMod val="65000"/>
                    <a:lumOff val="35000"/>
                  </a:schemeClr>
                </a:solidFill>
                <a:latin typeface="微软雅黑" panose="020B0503020204020204" pitchFamily="34" charset="-122"/>
                <a:ea typeface="微软雅黑" panose="020B0503020204020204" pitchFamily="34" charset="-122"/>
                <a:cs typeface="+mn-cs"/>
                <a:sym typeface="+mn-ea"/>
              </a:rPr>
              <a:t>1. 规模和数量上的局限性</a:t>
            </a:r>
            <a:endParaRPr sz="1600" spc="100" noProof="1" dirty="0">
              <a:solidFill>
                <a:schemeClr val="tx1">
                  <a:lumMod val="65000"/>
                  <a:lumOff val="35000"/>
                </a:schemeClr>
              </a:solidFill>
              <a:latin typeface="微软雅黑" panose="020B0503020204020204" pitchFamily="34" charset="-122"/>
              <a:ea typeface="微软雅黑" panose="020B0503020204020204" pitchFamily="34" charset="-122"/>
              <a:cs typeface="+mn-cs"/>
              <a:sym typeface="+mn-ea"/>
            </a:endParaRPr>
          </a:p>
        </p:txBody>
      </p:sp>
      <p:sp>
        <p:nvSpPr>
          <p:cNvPr id="2" name="文本框 1"/>
          <p:cNvSpPr txBox="1"/>
          <p:nvPr>
            <p:custDataLst>
              <p:tags r:id="rId4"/>
            </p:custDataLst>
          </p:nvPr>
        </p:nvSpPr>
        <p:spPr>
          <a:xfrm>
            <a:off x="3743325" y="2562225"/>
            <a:ext cx="7546975" cy="1050925"/>
          </a:xfrm>
          <a:prstGeom prst="rect">
            <a:avLst/>
          </a:prstGeom>
          <a:noFill/>
          <a:ln w="9525">
            <a:noFill/>
          </a:ln>
        </p:spPr>
        <p:txBody>
          <a:bodyPr wrap="square" anchor="t">
            <a:spAutoFit/>
          </a:bodyPr>
          <a:p>
            <a:pPr>
              <a:lnSpc>
                <a:spcPct val="130000"/>
              </a:lnSpc>
            </a:pPr>
            <a:r>
              <a:rPr lang="zh-CN" altLang="zh-CN" sz="1600" b="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商业信用是在企业间展开的，其提供的信用资本是产业资本的一部分。也就是</a:t>
            </a:r>
            <a:endParaRPr lang="zh-CN" altLang="zh-CN" sz="1600" b="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a:p>
            <a:pPr>
              <a:lnSpc>
                <a:spcPct val="130000"/>
              </a:lnSpc>
            </a:pPr>
            <a:r>
              <a:rPr lang="zh-CN" altLang="zh-CN" sz="1600" b="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说，以商品或预付货款形式所提供的信用，只是企业总资本的一部分，因而要受到资本总量的限制。</a:t>
            </a:r>
            <a:endParaRPr lang="zh-CN" altLang="zh-CN" sz="1600" b="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20" name="矩形 19"/>
          <p:cNvSpPr/>
          <p:nvPr>
            <p:custDataLst>
              <p:tags r:id="rId5"/>
            </p:custDataLst>
          </p:nvPr>
        </p:nvSpPr>
        <p:spPr>
          <a:xfrm>
            <a:off x="777875" y="389731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22" name="文本框 21"/>
          <p:cNvSpPr txBox="1"/>
          <p:nvPr>
            <p:custDataLst>
              <p:tags r:id="rId6"/>
            </p:custDataLst>
          </p:nvPr>
        </p:nvSpPr>
        <p:spPr>
          <a:xfrm>
            <a:off x="3598863" y="3978752"/>
            <a:ext cx="7548563" cy="337185"/>
          </a:xfrm>
          <a:prstGeom prst="rect">
            <a:avLst/>
          </a:prstGeom>
          <a:noFill/>
        </p:spPr>
        <p:txBody>
          <a:bodyPr wrap="square" rtlCol="0" anchor="ctr" anchorCtr="0">
            <a:spAutoFit/>
          </a:bodyPr>
          <a:p>
            <a:r>
              <a:rPr sz="1600" spc="100" noProof="1" dirty="0">
                <a:solidFill>
                  <a:schemeClr val="tx1">
                    <a:lumMod val="65000"/>
                    <a:lumOff val="35000"/>
                  </a:schemeClr>
                </a:solidFill>
                <a:latin typeface="微软雅黑" panose="020B0503020204020204" pitchFamily="34" charset="-122"/>
                <a:ea typeface="微软雅黑" panose="020B0503020204020204" pitchFamily="34" charset="-122"/>
                <a:cs typeface="+mn-cs"/>
                <a:sym typeface="+mn-ea"/>
              </a:rPr>
              <a:t>2. 方向上的局限性</a:t>
            </a:r>
            <a:endParaRPr sz="1600" spc="100" noProof="1" dirty="0">
              <a:solidFill>
                <a:schemeClr val="tx1">
                  <a:lumMod val="65000"/>
                  <a:lumOff val="35000"/>
                </a:schemeClr>
              </a:solidFill>
              <a:latin typeface="微软雅黑" panose="020B0503020204020204" pitchFamily="34" charset="-122"/>
              <a:ea typeface="微软雅黑" panose="020B0503020204020204" pitchFamily="34" charset="-122"/>
              <a:cs typeface="+mn-cs"/>
              <a:sym typeface="+mn-ea"/>
            </a:endParaRPr>
          </a:p>
        </p:txBody>
      </p:sp>
      <p:sp>
        <p:nvSpPr>
          <p:cNvPr id="23" name="文本框 22"/>
          <p:cNvSpPr txBox="1"/>
          <p:nvPr>
            <p:custDataLst>
              <p:tags r:id="rId7"/>
            </p:custDataLst>
          </p:nvPr>
        </p:nvSpPr>
        <p:spPr>
          <a:xfrm>
            <a:off x="3738563" y="4316413"/>
            <a:ext cx="7548563" cy="1370965"/>
          </a:xfrm>
          <a:prstGeom prst="rect">
            <a:avLst/>
          </a:prstGeom>
          <a:noFill/>
          <a:ln w="9525">
            <a:noFill/>
          </a:ln>
        </p:spPr>
        <p:txBody>
          <a:bodyPr wrap="square" anchor="t">
            <a:spAutoFit/>
          </a:bodyPr>
          <a:p>
            <a:pPr>
              <a:lnSpc>
                <a:spcPct val="130000"/>
              </a:lnSpc>
            </a:pPr>
            <a:r>
              <a:rPr lang="zh-CN" altLang="en-US" sz="1600" b="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由于商业信用的需求者是所售商品的直接购买者，这就决定了企业只能和与自</a:t>
            </a:r>
            <a:endParaRPr lang="zh-CN" altLang="en-US" sz="1600" b="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a:p>
            <a:pPr>
              <a:lnSpc>
                <a:spcPct val="130000"/>
              </a:lnSpc>
            </a:pPr>
            <a:r>
              <a:rPr lang="zh-CN" altLang="en-US" sz="1600" b="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己的经济业务有联系的部门发生信用关系，并且，只能向下游产品的生产者提供信用，例如：棉花商只能以出售棉花的形式向纺织厂提供信用，而不可能向机器加工厂提供信用。</a:t>
            </a:r>
            <a:endParaRPr lang="zh-CN" altLang="en-US" sz="1600" b="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p:txBody>
      </p:sp>
      <p:pic>
        <p:nvPicPr>
          <p:cNvPr id="32" name="图片 31"/>
          <p:cNvPicPr>
            <a:picLocks noChangeAspect="1"/>
          </p:cNvPicPr>
          <p:nvPr>
            <p:custDataLst>
              <p:tags r:id="rId8"/>
            </p:custDataLst>
          </p:nvPr>
        </p:nvPicPr>
        <p:blipFill>
          <a:blip r:embed="rId9" cstate="screen"/>
          <a:srcRect/>
          <a:stretch>
            <a:fillRect/>
          </a:stretch>
        </p:blipFill>
        <p:spPr>
          <a:xfrm>
            <a:off x="1109344" y="218249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
        <p:nvSpPr>
          <p:cNvPr id="21" name="矩形 20"/>
          <p:cNvSpPr>
            <a:spLocks noChangeAspect="1"/>
          </p:cNvSpPr>
          <p:nvPr>
            <p:custDataLst>
              <p:tags r:id="rId10"/>
            </p:custDataLst>
          </p:nvPr>
        </p:nvSpPr>
        <p:spPr>
          <a:xfrm>
            <a:off x="1109663" y="410527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pic>
        <p:nvPicPr>
          <p:cNvPr id="37" name="图片 36"/>
          <p:cNvPicPr>
            <a:picLocks noChangeAspect="1"/>
          </p:cNvPicPr>
          <p:nvPr>
            <p:custDataLst>
              <p:tags r:id="rId11"/>
            </p:custDataLst>
          </p:nvPr>
        </p:nvPicPr>
        <p:blipFill>
          <a:blip r:embed="rId12" cstate="screen"/>
          <a:srcRect/>
          <a:stretch>
            <a:fillRect/>
          </a:stretch>
        </p:blipFill>
        <p:spPr>
          <a:xfrm>
            <a:off x="1109344" y="410654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
        <p:nvSpPr>
          <p:cNvPr id="74" name="文本框 73"/>
          <p:cNvSpPr txBox="1"/>
          <p:nvPr/>
        </p:nvSpPr>
        <p:spPr>
          <a:xfrm>
            <a:off x="4070192" y="1271588"/>
            <a:ext cx="3954780" cy="460375"/>
          </a:xfrm>
          <a:prstGeom prst="rect">
            <a:avLst/>
          </a:prstGeom>
          <a:noFill/>
        </p:spPr>
        <p:txBody>
          <a:bodyPr wrap="none" rtlCol="0" anchor="t">
            <a:spAutoFit/>
          </a:bodyPr>
          <a:p>
            <a:pPr algn="ctr"/>
            <a:r>
              <a:rPr lang="zh-CN" altLang="en-US" sz="2400" spc="30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rPr>
              <a:t>（三）商业信用的局限性</a:t>
            </a:r>
            <a:endParaRPr lang="zh-CN" altLang="en-US" sz="2400" spc="30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endParaRPr>
          </a:p>
        </p:txBody>
      </p:sp>
    </p:spTree>
    <p:custDataLst>
      <p:tags r:id="rId13"/>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p:tgtEl>
                                          <p:spTgt spid="12"/>
                                        </p:tgtEl>
                                        <p:attrNameLst>
                                          <p:attrName>ppt_y</p:attrName>
                                        </p:attrNameLst>
                                      </p:cBhvr>
                                      <p:tavLst>
                                        <p:tav tm="0">
                                          <p:val>
                                            <p:strVal val="#ppt_y-#ppt_h*1.125000"/>
                                          </p:val>
                                        </p:tav>
                                        <p:tav tm="100000">
                                          <p:val>
                                            <p:strVal val="#ppt_y"/>
                                          </p:val>
                                        </p:tav>
                                      </p:tavLst>
                                    </p:anim>
                                    <p:animEffect transition="in" filter="wipe(down)">
                                      <p:cBhvr>
                                        <p:cTn id="8" dur="500"/>
                                        <p:tgtEl>
                                          <p:spTgt spid="12"/>
                                        </p:tgtEl>
                                      </p:cBhvr>
                                    </p:animEffect>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p:tgtEl>
                                          <p:spTgt spid="2"/>
                                        </p:tgtEl>
                                        <p:attrNameLst>
                                          <p:attrName>ppt_y</p:attrName>
                                        </p:attrNameLst>
                                      </p:cBhvr>
                                      <p:tavLst>
                                        <p:tav tm="0">
                                          <p:val>
                                            <p:strVal val="#ppt_y-#ppt_h*1.125000"/>
                                          </p:val>
                                        </p:tav>
                                        <p:tav tm="100000">
                                          <p:val>
                                            <p:strVal val="#ppt_y"/>
                                          </p:val>
                                        </p:tav>
                                      </p:tavLst>
                                    </p:anim>
                                    <p:animEffect transition="in" filter="wipe(down)">
                                      <p:cBhvr>
                                        <p:cTn id="13" dur="500"/>
                                        <p:tgtEl>
                                          <p:spTgt spid="2"/>
                                        </p:tgtEl>
                                      </p:cBhvr>
                                    </p:animEffect>
                                  </p:childTnLst>
                                </p:cTn>
                              </p:par>
                            </p:childTnLst>
                          </p:cTn>
                        </p:par>
                        <p:par>
                          <p:cTn id="14" fill="hold">
                            <p:stCondLst>
                              <p:cond delay="1000"/>
                            </p:stCondLst>
                            <p:childTnLst>
                              <p:par>
                                <p:cTn id="15" presetID="12" presetClass="entr" presetSubtype="1"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p:tgtEl>
                                          <p:spTgt spid="22"/>
                                        </p:tgtEl>
                                        <p:attrNameLst>
                                          <p:attrName>ppt_y</p:attrName>
                                        </p:attrNameLst>
                                      </p:cBhvr>
                                      <p:tavLst>
                                        <p:tav tm="0">
                                          <p:val>
                                            <p:strVal val="#ppt_y-#ppt_h*1.125000"/>
                                          </p:val>
                                        </p:tav>
                                        <p:tav tm="100000">
                                          <p:val>
                                            <p:strVal val="#ppt_y"/>
                                          </p:val>
                                        </p:tav>
                                      </p:tavLst>
                                    </p:anim>
                                    <p:animEffect transition="in" filter="wipe(down)">
                                      <p:cBhvr>
                                        <p:cTn id="18" dur="500"/>
                                        <p:tgtEl>
                                          <p:spTgt spid="22"/>
                                        </p:tgtEl>
                                      </p:cBhvr>
                                    </p:animEffect>
                                  </p:childTnLst>
                                </p:cTn>
                              </p:par>
                            </p:childTnLst>
                          </p:cTn>
                        </p:par>
                        <p:par>
                          <p:cTn id="19" fill="hold">
                            <p:stCondLst>
                              <p:cond delay="1500"/>
                            </p:stCondLst>
                            <p:childTnLst>
                              <p:par>
                                <p:cTn id="20" presetID="12" presetClass="entr" presetSubtype="1" fill="hold" grpId="0" nodeType="after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p:cTn id="22" dur="500"/>
                                        <p:tgtEl>
                                          <p:spTgt spid="23"/>
                                        </p:tgtEl>
                                        <p:attrNameLst>
                                          <p:attrName>ppt_y</p:attrName>
                                        </p:attrNameLst>
                                      </p:cBhvr>
                                      <p:tavLst>
                                        <p:tav tm="0">
                                          <p:val>
                                            <p:strVal val="#ppt_y-#ppt_h*1.125000"/>
                                          </p:val>
                                        </p:tav>
                                        <p:tav tm="100000">
                                          <p:val>
                                            <p:strVal val="#ppt_y"/>
                                          </p:val>
                                        </p:tav>
                                      </p:tavLst>
                                    </p:anim>
                                    <p:animEffect transition="in" filter="wipe(down)">
                                      <p:cBhvr>
                                        <p:cTn id="2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 grpId="0"/>
      <p:bldP spid="22" grpId="0"/>
      <p:bldP spid="2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28001"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一、商业信用</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7" name="矩形 16"/>
          <p:cNvSpPr/>
          <p:nvPr>
            <p:custDataLst>
              <p:tags r:id="rId1"/>
            </p:custDataLst>
          </p:nvPr>
        </p:nvSpPr>
        <p:spPr>
          <a:xfrm>
            <a:off x="777875" y="197326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9" name="矩形 8"/>
          <p:cNvSpPr>
            <a:spLocks noChangeAspect="1"/>
          </p:cNvSpPr>
          <p:nvPr>
            <p:custDataLst>
              <p:tags r:id="rId2"/>
            </p:custDataLst>
          </p:nvPr>
        </p:nvSpPr>
        <p:spPr>
          <a:xfrm>
            <a:off x="1109663" y="218122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sp>
        <p:nvSpPr>
          <p:cNvPr id="12" name="文本框 11"/>
          <p:cNvSpPr txBox="1"/>
          <p:nvPr>
            <p:custDataLst>
              <p:tags r:id="rId3"/>
            </p:custDataLst>
          </p:nvPr>
        </p:nvSpPr>
        <p:spPr>
          <a:xfrm>
            <a:off x="3598863" y="2203133"/>
            <a:ext cx="7548563" cy="337185"/>
          </a:xfrm>
          <a:prstGeom prst="rect">
            <a:avLst/>
          </a:prstGeom>
          <a:noFill/>
        </p:spPr>
        <p:txBody>
          <a:bodyPr wrap="square" rtlCol="0" anchor="ctr" anchorCtr="0">
            <a:spAutoFit/>
          </a:bodyPr>
          <a:p>
            <a:r>
              <a:rPr sz="1600" spc="100" noProof="1" dirty="0">
                <a:solidFill>
                  <a:schemeClr val="tx1">
                    <a:lumMod val="65000"/>
                    <a:lumOff val="35000"/>
                  </a:schemeClr>
                </a:solidFill>
                <a:latin typeface="微软雅黑" panose="020B0503020204020204" pitchFamily="34" charset="-122"/>
                <a:ea typeface="微软雅黑" panose="020B0503020204020204" pitchFamily="34" charset="-122"/>
                <a:cs typeface="+mn-cs"/>
                <a:sym typeface="+mn-ea"/>
              </a:rPr>
              <a:t>3. 信用能力上的限制</a:t>
            </a:r>
            <a:endParaRPr sz="1600" spc="100" noProof="1" dirty="0">
              <a:solidFill>
                <a:schemeClr val="tx1">
                  <a:lumMod val="65000"/>
                  <a:lumOff val="35000"/>
                </a:schemeClr>
              </a:solidFill>
              <a:latin typeface="微软雅黑" panose="020B0503020204020204" pitchFamily="34" charset="-122"/>
              <a:ea typeface="微软雅黑" panose="020B0503020204020204" pitchFamily="34" charset="-122"/>
              <a:cs typeface="+mn-cs"/>
              <a:sym typeface="+mn-ea"/>
            </a:endParaRPr>
          </a:p>
        </p:txBody>
      </p:sp>
      <p:sp>
        <p:nvSpPr>
          <p:cNvPr id="2" name="文本框 1"/>
          <p:cNvSpPr txBox="1"/>
          <p:nvPr>
            <p:custDataLst>
              <p:tags r:id="rId4"/>
            </p:custDataLst>
          </p:nvPr>
        </p:nvSpPr>
        <p:spPr>
          <a:xfrm>
            <a:off x="3743325" y="2562225"/>
            <a:ext cx="7546975" cy="1050925"/>
          </a:xfrm>
          <a:prstGeom prst="rect">
            <a:avLst/>
          </a:prstGeom>
          <a:noFill/>
          <a:ln w="9525">
            <a:noFill/>
          </a:ln>
        </p:spPr>
        <p:txBody>
          <a:bodyPr wrap="square" anchor="t">
            <a:spAutoFit/>
          </a:bodyPr>
          <a:p>
            <a:pPr>
              <a:lnSpc>
                <a:spcPct val="130000"/>
              </a:lnSpc>
            </a:pPr>
            <a:r>
              <a:rPr lang="zh-CN" altLang="zh-CN" sz="1600" b="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商业信用之所以能在企业之间建立起一种直接的反映债权债务的信用关系，除</a:t>
            </a:r>
            <a:endParaRPr lang="zh-CN" altLang="zh-CN" sz="1600" b="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a:p>
            <a:pPr>
              <a:lnSpc>
                <a:spcPct val="130000"/>
              </a:lnSpc>
            </a:pPr>
            <a:r>
              <a:rPr lang="zh-CN" altLang="zh-CN" sz="1600" b="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了双方以商品买卖关系成立为前提外，更重要的是出卖商品的企业比较确切了解购买者的偿还能力及诚信，否则，就不易发生商业信用。</a:t>
            </a:r>
            <a:endParaRPr lang="zh-CN" altLang="zh-CN" sz="1600" b="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20" name="矩形 19"/>
          <p:cNvSpPr/>
          <p:nvPr>
            <p:custDataLst>
              <p:tags r:id="rId5"/>
            </p:custDataLst>
          </p:nvPr>
        </p:nvSpPr>
        <p:spPr>
          <a:xfrm>
            <a:off x="777875" y="389731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22" name="文本框 21"/>
          <p:cNvSpPr txBox="1"/>
          <p:nvPr>
            <p:custDataLst>
              <p:tags r:id="rId6"/>
            </p:custDataLst>
          </p:nvPr>
        </p:nvSpPr>
        <p:spPr>
          <a:xfrm>
            <a:off x="3598863" y="3978752"/>
            <a:ext cx="7548563" cy="337185"/>
          </a:xfrm>
          <a:prstGeom prst="rect">
            <a:avLst/>
          </a:prstGeom>
          <a:noFill/>
        </p:spPr>
        <p:txBody>
          <a:bodyPr wrap="square" rtlCol="0" anchor="ctr" anchorCtr="0">
            <a:spAutoFit/>
          </a:bodyPr>
          <a:p>
            <a:r>
              <a:rPr sz="1600" spc="100" noProof="1" dirty="0">
                <a:solidFill>
                  <a:schemeClr val="tx1">
                    <a:lumMod val="65000"/>
                    <a:lumOff val="35000"/>
                  </a:schemeClr>
                </a:solidFill>
                <a:latin typeface="微软雅黑" panose="020B0503020204020204" pitchFamily="34" charset="-122"/>
                <a:ea typeface="微软雅黑" panose="020B0503020204020204" pitchFamily="34" charset="-122"/>
                <a:cs typeface="+mn-cs"/>
                <a:sym typeface="+mn-ea"/>
              </a:rPr>
              <a:t>4. 期限上的局限性</a:t>
            </a:r>
            <a:endParaRPr sz="1600" spc="100" noProof="1" dirty="0">
              <a:solidFill>
                <a:schemeClr val="tx1">
                  <a:lumMod val="65000"/>
                  <a:lumOff val="35000"/>
                </a:schemeClr>
              </a:solidFill>
              <a:latin typeface="微软雅黑" panose="020B0503020204020204" pitchFamily="34" charset="-122"/>
              <a:ea typeface="微软雅黑" panose="020B0503020204020204" pitchFamily="34" charset="-122"/>
              <a:cs typeface="+mn-cs"/>
              <a:sym typeface="+mn-ea"/>
            </a:endParaRPr>
          </a:p>
        </p:txBody>
      </p:sp>
      <p:sp>
        <p:nvSpPr>
          <p:cNvPr id="23" name="文本框 22"/>
          <p:cNvSpPr txBox="1"/>
          <p:nvPr>
            <p:custDataLst>
              <p:tags r:id="rId7"/>
            </p:custDataLst>
          </p:nvPr>
        </p:nvSpPr>
        <p:spPr>
          <a:xfrm>
            <a:off x="3738563" y="4316413"/>
            <a:ext cx="7548563" cy="730885"/>
          </a:xfrm>
          <a:prstGeom prst="rect">
            <a:avLst/>
          </a:prstGeom>
          <a:noFill/>
          <a:ln w="9525">
            <a:noFill/>
          </a:ln>
        </p:spPr>
        <p:txBody>
          <a:bodyPr wrap="square" anchor="t">
            <a:spAutoFit/>
          </a:bodyPr>
          <a:p>
            <a:pPr>
              <a:lnSpc>
                <a:spcPct val="130000"/>
              </a:lnSpc>
            </a:pPr>
            <a:r>
              <a:rPr lang="zh-CN" altLang="en-US" sz="1600" b="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企业在向对方提供商业信用时，其所提供的只能是在生产过程中暂时闲置的货</a:t>
            </a:r>
            <a:endParaRPr lang="zh-CN" altLang="en-US" sz="1600" b="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a:p>
            <a:pPr>
              <a:lnSpc>
                <a:spcPct val="130000"/>
              </a:lnSpc>
            </a:pPr>
            <a:r>
              <a:rPr lang="zh-CN" altLang="en-US" sz="1600" b="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币资金，期限很短。所以商业信用只能解决短期资金融通的需要。</a:t>
            </a:r>
            <a:endParaRPr lang="zh-CN" altLang="en-US" sz="1600" b="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p:txBody>
      </p:sp>
      <p:pic>
        <p:nvPicPr>
          <p:cNvPr id="32" name="图片 31"/>
          <p:cNvPicPr>
            <a:picLocks noChangeAspect="1"/>
          </p:cNvPicPr>
          <p:nvPr>
            <p:custDataLst>
              <p:tags r:id="rId8"/>
            </p:custDataLst>
          </p:nvPr>
        </p:nvPicPr>
        <p:blipFill>
          <a:blip r:embed="rId9" cstate="screen"/>
          <a:srcRect/>
          <a:stretch>
            <a:fillRect/>
          </a:stretch>
        </p:blipFill>
        <p:spPr>
          <a:xfrm>
            <a:off x="1109344" y="218249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
        <p:nvSpPr>
          <p:cNvPr id="21" name="矩形 20"/>
          <p:cNvSpPr>
            <a:spLocks noChangeAspect="1"/>
          </p:cNvSpPr>
          <p:nvPr>
            <p:custDataLst>
              <p:tags r:id="rId10"/>
            </p:custDataLst>
          </p:nvPr>
        </p:nvSpPr>
        <p:spPr>
          <a:xfrm>
            <a:off x="1109663" y="410527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pic>
        <p:nvPicPr>
          <p:cNvPr id="37" name="图片 36"/>
          <p:cNvPicPr>
            <a:picLocks noChangeAspect="1"/>
          </p:cNvPicPr>
          <p:nvPr>
            <p:custDataLst>
              <p:tags r:id="rId11"/>
            </p:custDataLst>
          </p:nvPr>
        </p:nvPicPr>
        <p:blipFill>
          <a:blip r:embed="rId12" cstate="screen"/>
          <a:srcRect/>
          <a:stretch>
            <a:fillRect/>
          </a:stretch>
        </p:blipFill>
        <p:spPr>
          <a:xfrm>
            <a:off x="1109344" y="410654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
        <p:nvSpPr>
          <p:cNvPr id="74" name="文本框 73"/>
          <p:cNvSpPr txBox="1"/>
          <p:nvPr/>
        </p:nvSpPr>
        <p:spPr>
          <a:xfrm>
            <a:off x="4070192" y="1271588"/>
            <a:ext cx="3954780" cy="460375"/>
          </a:xfrm>
          <a:prstGeom prst="rect">
            <a:avLst/>
          </a:prstGeom>
          <a:noFill/>
        </p:spPr>
        <p:txBody>
          <a:bodyPr wrap="none" rtlCol="0" anchor="t">
            <a:spAutoFit/>
          </a:bodyPr>
          <a:p>
            <a:pPr algn="ctr"/>
            <a:r>
              <a:rPr lang="zh-CN" altLang="en-US" sz="2400" spc="30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rPr>
              <a:t>（三）商业信用的局限性</a:t>
            </a:r>
            <a:endParaRPr lang="zh-CN" altLang="en-US" sz="2400" spc="30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endParaRPr>
          </a:p>
        </p:txBody>
      </p:sp>
    </p:spTree>
    <p:custDataLst>
      <p:tags r:id="rId13"/>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p:tgtEl>
                                          <p:spTgt spid="12"/>
                                        </p:tgtEl>
                                        <p:attrNameLst>
                                          <p:attrName>ppt_y</p:attrName>
                                        </p:attrNameLst>
                                      </p:cBhvr>
                                      <p:tavLst>
                                        <p:tav tm="0">
                                          <p:val>
                                            <p:strVal val="#ppt_y-#ppt_h*1.125000"/>
                                          </p:val>
                                        </p:tav>
                                        <p:tav tm="100000">
                                          <p:val>
                                            <p:strVal val="#ppt_y"/>
                                          </p:val>
                                        </p:tav>
                                      </p:tavLst>
                                    </p:anim>
                                    <p:animEffect transition="in" filter="wipe(down)">
                                      <p:cBhvr>
                                        <p:cTn id="8" dur="500"/>
                                        <p:tgtEl>
                                          <p:spTgt spid="12"/>
                                        </p:tgtEl>
                                      </p:cBhvr>
                                    </p:animEffect>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p:tgtEl>
                                          <p:spTgt spid="2"/>
                                        </p:tgtEl>
                                        <p:attrNameLst>
                                          <p:attrName>ppt_y</p:attrName>
                                        </p:attrNameLst>
                                      </p:cBhvr>
                                      <p:tavLst>
                                        <p:tav tm="0">
                                          <p:val>
                                            <p:strVal val="#ppt_y-#ppt_h*1.125000"/>
                                          </p:val>
                                        </p:tav>
                                        <p:tav tm="100000">
                                          <p:val>
                                            <p:strVal val="#ppt_y"/>
                                          </p:val>
                                        </p:tav>
                                      </p:tavLst>
                                    </p:anim>
                                    <p:animEffect transition="in" filter="wipe(down)">
                                      <p:cBhvr>
                                        <p:cTn id="13" dur="500"/>
                                        <p:tgtEl>
                                          <p:spTgt spid="2"/>
                                        </p:tgtEl>
                                      </p:cBhvr>
                                    </p:animEffect>
                                  </p:childTnLst>
                                </p:cTn>
                              </p:par>
                            </p:childTnLst>
                          </p:cTn>
                        </p:par>
                        <p:par>
                          <p:cTn id="14" fill="hold">
                            <p:stCondLst>
                              <p:cond delay="1000"/>
                            </p:stCondLst>
                            <p:childTnLst>
                              <p:par>
                                <p:cTn id="15" presetID="12" presetClass="entr" presetSubtype="1"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p:tgtEl>
                                          <p:spTgt spid="22"/>
                                        </p:tgtEl>
                                        <p:attrNameLst>
                                          <p:attrName>ppt_y</p:attrName>
                                        </p:attrNameLst>
                                      </p:cBhvr>
                                      <p:tavLst>
                                        <p:tav tm="0">
                                          <p:val>
                                            <p:strVal val="#ppt_y-#ppt_h*1.125000"/>
                                          </p:val>
                                        </p:tav>
                                        <p:tav tm="100000">
                                          <p:val>
                                            <p:strVal val="#ppt_y"/>
                                          </p:val>
                                        </p:tav>
                                      </p:tavLst>
                                    </p:anim>
                                    <p:animEffect transition="in" filter="wipe(down)">
                                      <p:cBhvr>
                                        <p:cTn id="18" dur="500"/>
                                        <p:tgtEl>
                                          <p:spTgt spid="22"/>
                                        </p:tgtEl>
                                      </p:cBhvr>
                                    </p:animEffect>
                                  </p:childTnLst>
                                </p:cTn>
                              </p:par>
                            </p:childTnLst>
                          </p:cTn>
                        </p:par>
                        <p:par>
                          <p:cTn id="19" fill="hold">
                            <p:stCondLst>
                              <p:cond delay="1500"/>
                            </p:stCondLst>
                            <p:childTnLst>
                              <p:par>
                                <p:cTn id="20" presetID="12" presetClass="entr" presetSubtype="1" fill="hold" grpId="0" nodeType="after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p:cTn id="22" dur="500"/>
                                        <p:tgtEl>
                                          <p:spTgt spid="23"/>
                                        </p:tgtEl>
                                        <p:attrNameLst>
                                          <p:attrName>ppt_y</p:attrName>
                                        </p:attrNameLst>
                                      </p:cBhvr>
                                      <p:tavLst>
                                        <p:tav tm="0">
                                          <p:val>
                                            <p:strVal val="#ppt_y-#ppt_h*1.125000"/>
                                          </p:val>
                                        </p:tav>
                                        <p:tav tm="100000">
                                          <p:val>
                                            <p:strVal val="#ppt_y"/>
                                          </p:val>
                                        </p:tav>
                                      </p:tavLst>
                                    </p:anim>
                                    <p:animEffect transition="in" filter="wipe(down)">
                                      <p:cBhvr>
                                        <p:cTn id="2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 grpId="0"/>
      <p:bldP spid="22" grpId="0"/>
      <p:bldP spid="2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517879" y="1485068"/>
            <a:ext cx="11095033" cy="4579854"/>
            <a:chOff x="1579" y="2260"/>
            <a:chExt cx="15722" cy="5518"/>
          </a:xfrm>
        </p:grpSpPr>
        <p:sp>
          <p:nvSpPr>
            <p:cNvPr id="114" name="圆角矩形 113"/>
            <p:cNvSpPr/>
            <p:nvPr>
              <p:custDataLst>
                <p:tags r:id="rId1"/>
              </p:custDataLst>
            </p:nvPr>
          </p:nvSpPr>
          <p:spPr>
            <a:xfrm>
              <a:off x="2158" y="2422"/>
              <a:ext cx="14775" cy="5187"/>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923" y="2260"/>
              <a:ext cx="761" cy="400"/>
              <a:chOff x="5278" y="3221"/>
              <a:chExt cx="761" cy="400"/>
            </a:xfrm>
          </p:grpSpPr>
          <p:sp>
            <p:nvSpPr>
              <p:cNvPr id="116" name="菱形 115"/>
              <p:cNvSpPr/>
              <p:nvPr>
                <p:custDataLst>
                  <p:tags r:id="rId2"/>
                </p:custDataLst>
              </p:nvPr>
            </p:nvSpPr>
            <p:spPr>
              <a:xfrm>
                <a:off x="5278" y="322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594" y="322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579" y="7378"/>
              <a:ext cx="789" cy="400"/>
              <a:chOff x="4934" y="4774"/>
              <a:chExt cx="789" cy="400"/>
            </a:xfrm>
          </p:grpSpPr>
          <p:sp>
            <p:nvSpPr>
              <p:cNvPr id="119" name="菱形 118"/>
              <p:cNvSpPr/>
              <p:nvPr>
                <p:custDataLst>
                  <p:tags r:id="rId4"/>
                </p:custDataLst>
              </p:nvPr>
            </p:nvSpPr>
            <p:spPr>
              <a:xfrm>
                <a:off x="5278" y="4774"/>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4934" y="4774"/>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525" y="7378"/>
              <a:ext cx="776" cy="400"/>
              <a:chOff x="4942" y="4774"/>
              <a:chExt cx="776" cy="400"/>
            </a:xfrm>
          </p:grpSpPr>
          <p:sp>
            <p:nvSpPr>
              <p:cNvPr id="122" name="菱形 121"/>
              <p:cNvSpPr/>
              <p:nvPr>
                <p:custDataLst>
                  <p:tags r:id="rId6"/>
                </p:custDataLst>
              </p:nvPr>
            </p:nvSpPr>
            <p:spPr>
              <a:xfrm>
                <a:off x="4942" y="4774"/>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258" y="4774"/>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412" y="2260"/>
              <a:ext cx="761" cy="400"/>
              <a:chOff x="5070" y="3200"/>
              <a:chExt cx="761" cy="400"/>
            </a:xfrm>
          </p:grpSpPr>
          <p:sp>
            <p:nvSpPr>
              <p:cNvPr id="125" name="菱形 124"/>
              <p:cNvSpPr/>
              <p:nvPr>
                <p:custDataLst>
                  <p:tags r:id="rId8"/>
                </p:custDataLst>
              </p:nvPr>
            </p:nvSpPr>
            <p:spPr>
              <a:xfrm>
                <a:off x="5070" y="320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386" y="320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63"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二、银行信用</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 name="Title 6"/>
          <p:cNvSpPr txBox="1"/>
          <p:nvPr>
            <p:custDataLst>
              <p:tags r:id="rId10"/>
            </p:custDataLst>
          </p:nvPr>
        </p:nvSpPr>
        <p:spPr>
          <a:xfrm>
            <a:off x="1487805" y="2060575"/>
            <a:ext cx="9385935" cy="333692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银行信用是银行以及非银行金融机构以货币形式提供的信用。</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与商业信用属于直接融资范畴不同，银行信用属间接融资范畴，银行及非银行金融机构充当着信用中介的作用。</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与商业信用对比，银行信用具有以下一些特点，使其在很大程度上克服了商业信用的局限性。</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（1）银行信用是一种间接信用。</a:t>
            </a: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银行信用的借贷双方，一方是银行和非银行金融机构，另一方是企业和个人，实际上银行是在企业借贷关系中充当中介人。</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（2）银行信用的客体是单一形态的货币资本。</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517879" y="1485068"/>
            <a:ext cx="11095033" cy="4579854"/>
            <a:chOff x="1579" y="2260"/>
            <a:chExt cx="15722" cy="5518"/>
          </a:xfrm>
        </p:grpSpPr>
        <p:sp>
          <p:nvSpPr>
            <p:cNvPr id="114" name="圆角矩形 113"/>
            <p:cNvSpPr/>
            <p:nvPr>
              <p:custDataLst>
                <p:tags r:id="rId1"/>
              </p:custDataLst>
            </p:nvPr>
          </p:nvSpPr>
          <p:spPr>
            <a:xfrm>
              <a:off x="2158" y="2422"/>
              <a:ext cx="14775" cy="5187"/>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923" y="2260"/>
              <a:ext cx="761" cy="400"/>
              <a:chOff x="5278" y="3221"/>
              <a:chExt cx="761" cy="400"/>
            </a:xfrm>
          </p:grpSpPr>
          <p:sp>
            <p:nvSpPr>
              <p:cNvPr id="116" name="菱形 115"/>
              <p:cNvSpPr/>
              <p:nvPr>
                <p:custDataLst>
                  <p:tags r:id="rId2"/>
                </p:custDataLst>
              </p:nvPr>
            </p:nvSpPr>
            <p:spPr>
              <a:xfrm>
                <a:off x="5278" y="322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594" y="322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579" y="7378"/>
              <a:ext cx="789" cy="400"/>
              <a:chOff x="4934" y="4774"/>
              <a:chExt cx="789" cy="400"/>
            </a:xfrm>
          </p:grpSpPr>
          <p:sp>
            <p:nvSpPr>
              <p:cNvPr id="119" name="菱形 118"/>
              <p:cNvSpPr/>
              <p:nvPr>
                <p:custDataLst>
                  <p:tags r:id="rId4"/>
                </p:custDataLst>
              </p:nvPr>
            </p:nvSpPr>
            <p:spPr>
              <a:xfrm>
                <a:off x="5278" y="4774"/>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4934" y="4774"/>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525" y="7378"/>
              <a:ext cx="776" cy="400"/>
              <a:chOff x="4942" y="4774"/>
              <a:chExt cx="776" cy="400"/>
            </a:xfrm>
          </p:grpSpPr>
          <p:sp>
            <p:nvSpPr>
              <p:cNvPr id="122" name="菱形 121"/>
              <p:cNvSpPr/>
              <p:nvPr>
                <p:custDataLst>
                  <p:tags r:id="rId6"/>
                </p:custDataLst>
              </p:nvPr>
            </p:nvSpPr>
            <p:spPr>
              <a:xfrm>
                <a:off x="4942" y="4774"/>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258" y="4774"/>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412" y="2260"/>
              <a:ext cx="761" cy="400"/>
              <a:chOff x="5070" y="3200"/>
              <a:chExt cx="761" cy="400"/>
            </a:xfrm>
          </p:grpSpPr>
          <p:sp>
            <p:nvSpPr>
              <p:cNvPr id="125" name="菱形 124"/>
              <p:cNvSpPr/>
              <p:nvPr>
                <p:custDataLst>
                  <p:tags r:id="rId8"/>
                </p:custDataLst>
              </p:nvPr>
            </p:nvSpPr>
            <p:spPr>
              <a:xfrm>
                <a:off x="5070" y="320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386" y="320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63"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二、银行信用</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 name="Title 6"/>
          <p:cNvSpPr txBox="1"/>
          <p:nvPr>
            <p:custDataLst>
              <p:tags r:id="rId10"/>
            </p:custDataLst>
          </p:nvPr>
        </p:nvSpPr>
        <p:spPr>
          <a:xfrm>
            <a:off x="1487805" y="2060575"/>
            <a:ext cx="9385935" cy="350329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（3）银行信用的能力和作用范围是很大的。</a:t>
            </a: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由于银行是特殊的部门，它可以依靠自身在社会经济生活中的重要地位，了解各企业的经营活动，建立广泛的信用关系，使自己的信誉及信用能力大大提高，作用的范围也相应扩大，克服了商业信用使用范围的局限。</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4）在产业资本循环周转的各个阶段上</a:t>
            </a: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，银行信用的动态与产业资本的动态是不一致的。</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（5）银行信用具有创造信用的功能。</a:t>
            </a: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其他经济实体要进行货币借贷必须先获得货币才能提供信用，而银行却能创造货币提供信用，克服商业信用的局限性，使银行具有雄厚的资金实力，能为客户提供不同期限、不同数量的信用，满足客户的需要。</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517879" y="1267612"/>
            <a:ext cx="11095033" cy="4797310"/>
            <a:chOff x="1579" y="1998"/>
            <a:chExt cx="15722" cy="5780"/>
          </a:xfrm>
        </p:grpSpPr>
        <p:sp>
          <p:nvSpPr>
            <p:cNvPr id="114" name="圆角矩形 113"/>
            <p:cNvSpPr/>
            <p:nvPr>
              <p:custDataLst>
                <p:tags r:id="rId1"/>
              </p:custDataLst>
            </p:nvPr>
          </p:nvSpPr>
          <p:spPr>
            <a:xfrm>
              <a:off x="2158" y="2171"/>
              <a:ext cx="14775" cy="5438"/>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923" y="1999"/>
              <a:ext cx="761" cy="400"/>
              <a:chOff x="5278" y="2960"/>
              <a:chExt cx="761" cy="400"/>
            </a:xfrm>
          </p:grpSpPr>
          <p:sp>
            <p:nvSpPr>
              <p:cNvPr id="116" name="菱形 115"/>
              <p:cNvSpPr/>
              <p:nvPr>
                <p:custDataLst>
                  <p:tags r:id="rId2"/>
                </p:custDataLst>
              </p:nvPr>
            </p:nvSpPr>
            <p:spPr>
              <a:xfrm>
                <a:off x="5278" y="296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594" y="296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579" y="7378"/>
              <a:ext cx="789" cy="400"/>
              <a:chOff x="4934" y="4774"/>
              <a:chExt cx="789" cy="400"/>
            </a:xfrm>
          </p:grpSpPr>
          <p:sp>
            <p:nvSpPr>
              <p:cNvPr id="119" name="菱形 118"/>
              <p:cNvSpPr/>
              <p:nvPr>
                <p:custDataLst>
                  <p:tags r:id="rId4"/>
                </p:custDataLst>
              </p:nvPr>
            </p:nvSpPr>
            <p:spPr>
              <a:xfrm>
                <a:off x="5278" y="4774"/>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4934" y="4774"/>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525" y="7378"/>
              <a:ext cx="776" cy="400"/>
              <a:chOff x="4942" y="4774"/>
              <a:chExt cx="776" cy="400"/>
            </a:xfrm>
          </p:grpSpPr>
          <p:sp>
            <p:nvSpPr>
              <p:cNvPr id="122" name="菱形 121"/>
              <p:cNvSpPr/>
              <p:nvPr>
                <p:custDataLst>
                  <p:tags r:id="rId6"/>
                </p:custDataLst>
              </p:nvPr>
            </p:nvSpPr>
            <p:spPr>
              <a:xfrm>
                <a:off x="4942" y="4774"/>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258" y="4774"/>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488" y="1998"/>
              <a:ext cx="761" cy="400"/>
              <a:chOff x="4994" y="2938"/>
              <a:chExt cx="761" cy="400"/>
            </a:xfrm>
          </p:grpSpPr>
          <p:sp>
            <p:nvSpPr>
              <p:cNvPr id="125" name="菱形 124"/>
              <p:cNvSpPr/>
              <p:nvPr>
                <p:custDataLst>
                  <p:tags r:id="rId8"/>
                </p:custDataLst>
              </p:nvPr>
            </p:nvSpPr>
            <p:spPr>
              <a:xfrm>
                <a:off x="4994" y="2938"/>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310" y="2938"/>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63"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三、国家信用</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 name="Title 6"/>
          <p:cNvSpPr txBox="1"/>
          <p:nvPr>
            <p:custDataLst>
              <p:tags r:id="rId10"/>
            </p:custDataLst>
          </p:nvPr>
        </p:nvSpPr>
        <p:spPr>
          <a:xfrm>
            <a:off x="1410970" y="1743710"/>
            <a:ext cx="9628505" cy="384873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algn="just" fontAlgn="auto">
              <a:lnSpc>
                <a:spcPct val="130000"/>
              </a:lnSpc>
              <a:spcBef>
                <a:spcPts val="700"/>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（一）国家信用的概念及形式</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国家信用又称政府信用，是国家以债务人的身份向社会聚集资金的一种信用形式。国家信用的实质是国家举借债务，其债务人是国家。债权人若是国内居民、企业、团体，形成的则是国内信用；债权人若是国外居民、企业、团体和政府，形成的则是国外信用。</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国家信用就其内债而言，形式主要有三种：</a:t>
            </a: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一是发行公债</a:t>
            </a: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，这是国家信用的主要形式。</a:t>
            </a:r>
            <a:r>
              <a:rPr lang="zh-CN" altLang="en-US" sz="1800" b="1" strike="noStrike" spc="150" noProof="1" dirty="0">
                <a:ln w="3175">
                  <a:noFill/>
                  <a:prstDash val="dash"/>
                </a:ln>
                <a:solidFill>
                  <a:srgbClr val="C0000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二是发行国库券</a:t>
            </a: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1800" b="1" strike="noStrike" spc="150" noProof="1" dirty="0">
                <a:ln w="3175">
                  <a:noFill/>
                  <a:prstDash val="dash"/>
                </a:ln>
                <a:solidFill>
                  <a:srgbClr val="FFC00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三是向中央银行借款或透支</a:t>
            </a: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其中最主要的形式是国家发行公债和国库券。国库券和公债没有本质上的区别。在西方国家，国库券一般是由国库发行的一年以内的短期政府债券，主要是为了解决财政年度内先收后支的矛盾。公债是以政府名义发行的一年期以上的中长期债券，主要是用于弥补财政赤字与其他非生产性开支，有的建设公债则用于国家的生产性投资项目。</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33121" name="组合 28"/>
          <p:cNvGrpSpPr/>
          <p:nvPr/>
        </p:nvGrpSpPr>
        <p:grpSpPr>
          <a:xfrm>
            <a:off x="927100" y="341313"/>
            <a:ext cx="10360025" cy="523875"/>
            <a:chOff x="1459" y="538"/>
            <a:chExt cx="16315" cy="825"/>
          </a:xfrm>
        </p:grpSpPr>
        <p:cxnSp>
          <p:nvCxnSpPr>
            <p:cNvPr id="53" name="直接连接符 5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三、国家信用</a:t>
              </a:r>
              <a:endParaRPr lang="zh-CN"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0" name="Title 6"/>
          <p:cNvSpPr txBox="1"/>
          <p:nvPr>
            <p:custDataLst>
              <p:tags r:id="rId4"/>
            </p:custDataLst>
          </p:nvPr>
        </p:nvSpPr>
        <p:spPr>
          <a:xfrm>
            <a:off x="831850" y="1558925"/>
            <a:ext cx="9028113" cy="4876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1000"/>
              </a:spcBef>
              <a:spcAft>
                <a:spcPts val="0"/>
              </a:spcAft>
              <a:buClr>
                <a:srgbClr val="1F4E78"/>
              </a:buClr>
              <a:buSzPct val="110000"/>
              <a:buFont typeface="Wingdings" panose="05000000000000000000" charset="0"/>
            </a:pPr>
            <a:r>
              <a:rPr lang="zh-CN" altLang="en-US" sz="1800" b="1" strike="noStrike" spc="150" noProof="1">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（二）国家信用的特殊作用</a:t>
            </a:r>
            <a:endParaRPr lang="zh-CN" altLang="en-US" sz="1800" b="1" strike="noStrike" spc="150" noProof="1">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5" name="矩形 4"/>
          <p:cNvSpPr/>
          <p:nvPr>
            <p:custDataLst>
              <p:tags r:id="rId5"/>
            </p:custDataLst>
          </p:nvPr>
        </p:nvSpPr>
        <p:spPr bwMode="gray">
          <a:xfrm>
            <a:off x="861060" y="2517458"/>
            <a:ext cx="3306763" cy="838200"/>
          </a:xfrm>
          <a:prstGeom prst="rect">
            <a:avLst/>
          </a:prstGeom>
          <a:solidFill>
            <a:srgbClr val="4276AA">
              <a:alpha val="80000"/>
            </a:srgbClr>
          </a:solidFill>
          <a:ln w="9525">
            <a:noFill/>
          </a:ln>
        </p:spPr>
        <p:style>
          <a:lnRef idx="2">
            <a:srgbClr val="4276AA">
              <a:shade val="50000"/>
            </a:srgbClr>
          </a:lnRef>
          <a:fillRef idx="1">
            <a:srgbClr val="4276AA"/>
          </a:fillRef>
          <a:effectRef idx="0">
            <a:srgbClr val="4276AA"/>
          </a:effectRef>
          <a:fontRef idx="minor">
            <a:srgbClr val="FFFFFF"/>
          </a:fontRef>
        </p:style>
        <p:txBody>
          <a:bodyPr rot="0" spcFirstLastPara="0" vert="horz" wrap="none" lIns="90000" tIns="46800" rIns="90000" bIns="46800" numCol="1" spcCol="0" rtlCol="0" fromWordArt="0" anchor="ctr" anchorCtr="0" forceAA="0" compatLnSpc="1">
            <a:normAutofit/>
          </a:bodyPr>
          <a:p>
            <a:pPr algn="ctr" fontAlgn="base">
              <a:lnSpc>
                <a:spcPct val="130000"/>
              </a:lnSpc>
            </a:pPr>
            <a:endParaRPr lang="en-US" sz="2000" b="1" strike="noStrike" noProof="1" dirty="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6" name="矩形 5"/>
          <p:cNvSpPr/>
          <p:nvPr>
            <p:custDataLst>
              <p:tags r:id="rId6"/>
            </p:custDataLst>
          </p:nvPr>
        </p:nvSpPr>
        <p:spPr bwMode="gray">
          <a:xfrm>
            <a:off x="861060" y="3431858"/>
            <a:ext cx="3306763" cy="2057400"/>
          </a:xfrm>
          <a:prstGeom prst="rect">
            <a:avLst/>
          </a:prstGeom>
          <a:noFill/>
          <a:ln w="9525">
            <a:solidFill>
              <a:srgbClr val="4276AA"/>
            </a:solidFill>
          </a:ln>
        </p:spPr>
        <p:style>
          <a:lnRef idx="2">
            <a:srgbClr val="4276AA">
              <a:shade val="50000"/>
            </a:srgbClr>
          </a:lnRef>
          <a:fillRef idx="1">
            <a:srgbClr val="4276AA"/>
          </a:fillRef>
          <a:effectRef idx="0">
            <a:srgbClr val="4276AA"/>
          </a:effectRef>
          <a:fontRef idx="minor">
            <a:srgbClr val="FFFFFF"/>
          </a:fontRef>
        </p:style>
        <p:txBody>
          <a:bodyPr rot="0" spcFirstLastPara="0" vert="horz" wrap="square" lIns="90000" tIns="46800" rIns="90000" bIns="46800" numCol="1" spcCol="0" rtlCol="0" fromWordArt="0" anchor="t" anchorCtr="0" forceAA="0" compatLnSpc="1">
            <a:normAutofit/>
          </a:bodyPr>
          <a:p>
            <a:pPr marL="171450" indent="-171450" fontAlgn="base">
              <a:lnSpc>
                <a:spcPct val="130000"/>
              </a:lnSpc>
              <a:spcBef>
                <a:spcPct val="0"/>
              </a:spcBef>
              <a:buFont typeface="Arial" panose="020B0604020202020204" pitchFamily="34" charset="0"/>
              <a:buChar char="•"/>
            </a:pPr>
            <a:endParaRPr lang="en-US" altLang="zh-CN" sz="1200" strike="noStrike" noProof="1"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 name="文本框 3"/>
          <p:cNvSpPr txBox="1"/>
          <p:nvPr>
            <p:custDataLst>
              <p:tags r:id="rId7"/>
            </p:custDataLst>
          </p:nvPr>
        </p:nvSpPr>
        <p:spPr>
          <a:xfrm>
            <a:off x="861060" y="2646045"/>
            <a:ext cx="3306763" cy="582613"/>
          </a:xfrm>
          <a:prstGeom prst="rect">
            <a:avLst/>
          </a:prstGeom>
          <a:noFill/>
        </p:spPr>
        <p:txBody>
          <a:bodyPr wrap="square" lIns="90000" tIns="46800" rIns="90000" bIns="46800" rtlCol="0" anchor="ctr" anchorCtr="0"/>
          <a:p>
            <a:pPr algn="ctr">
              <a:lnSpc>
                <a:spcPct val="120000"/>
              </a:lnSpc>
              <a:spcBef>
                <a:spcPts val="0"/>
              </a:spcBef>
              <a:spcAft>
                <a:spcPts val="0"/>
              </a:spcAft>
              <a:buSzPct val="100000"/>
            </a:pPr>
            <a:r>
              <a:rPr sz="1600" spc="300" noProof="1">
                <a:solidFill>
                  <a:srgbClr val="FFFFFF"/>
                </a:solidFill>
                <a:latin typeface="微软雅黑" panose="020B0503020204020204" pitchFamily="34" charset="-122"/>
                <a:ea typeface="微软雅黑" panose="020B0503020204020204" pitchFamily="34" charset="-122"/>
                <a:cs typeface="+mn-cs"/>
              </a:rPr>
              <a:t>1. 调节货币供应，稳定国家经济发展</a:t>
            </a:r>
            <a:endParaRPr sz="1600" spc="300" noProof="1">
              <a:solidFill>
                <a:srgbClr val="FFFFFF"/>
              </a:solidFill>
              <a:latin typeface="微软雅黑" panose="020B0503020204020204" pitchFamily="34" charset="-122"/>
              <a:ea typeface="微软雅黑" panose="020B0503020204020204" pitchFamily="34" charset="-122"/>
              <a:cs typeface="+mn-cs"/>
            </a:endParaRPr>
          </a:p>
        </p:txBody>
      </p:sp>
      <p:sp>
        <p:nvSpPr>
          <p:cNvPr id="19" name="文本框 18"/>
          <p:cNvSpPr txBox="1"/>
          <p:nvPr>
            <p:custDataLst>
              <p:tags r:id="rId8"/>
            </p:custDataLst>
          </p:nvPr>
        </p:nvSpPr>
        <p:spPr>
          <a:xfrm>
            <a:off x="1024573" y="3447733"/>
            <a:ext cx="3003550" cy="2057400"/>
          </a:xfrm>
          <a:prstGeom prst="rect">
            <a:avLst/>
          </a:prstGeom>
          <a:noFill/>
        </p:spPr>
        <p:txBody>
          <a:bodyPr wrap="square" lIns="90000" tIns="46800" rIns="90000" bIns="46800" rtlCol="0" anchor="ctr" anchorCtr="0">
            <a:normAutofit/>
          </a:bodyPr>
          <a:p>
            <a:pPr marL="285750" indent="-285750" algn="just" fontAlgn="ctr">
              <a:lnSpc>
                <a:spcPct val="140000"/>
              </a:lnSpc>
              <a:spcBef>
                <a:spcPts val="1000"/>
              </a:spcBef>
              <a:spcAft>
                <a:spcPts val="0"/>
              </a:spcAft>
              <a:buSzPct val="100000"/>
              <a:buFont typeface="Wingdings" panose="05000000000000000000" charset="0"/>
              <a:buChar char="l"/>
            </a:pPr>
            <a:r>
              <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rPr>
              <a:t>当市场资金供求不平衡、产品过剩、经济萎缩时，可通过国家信用依靠银行买进国家债券，把货币投放到投资领域和消费领域，对经济起扩张作用。</a:t>
            </a:r>
            <a:endPar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8" name="矩形 7"/>
          <p:cNvSpPr/>
          <p:nvPr>
            <p:custDataLst>
              <p:tags r:id="rId9"/>
            </p:custDataLst>
          </p:nvPr>
        </p:nvSpPr>
        <p:spPr bwMode="gray">
          <a:xfrm>
            <a:off x="4437698" y="2517458"/>
            <a:ext cx="3306763" cy="838200"/>
          </a:xfrm>
          <a:prstGeom prst="rect">
            <a:avLst/>
          </a:prstGeom>
          <a:solidFill>
            <a:srgbClr val="178AA1">
              <a:alpha val="80000"/>
            </a:srgbClr>
          </a:solidFill>
          <a:ln w="9525">
            <a:noFill/>
          </a:ln>
        </p:spPr>
        <p:style>
          <a:lnRef idx="2">
            <a:srgbClr val="4276AA">
              <a:shade val="50000"/>
            </a:srgbClr>
          </a:lnRef>
          <a:fillRef idx="1">
            <a:srgbClr val="4276AA"/>
          </a:fillRef>
          <a:effectRef idx="0">
            <a:srgbClr val="4276AA"/>
          </a:effectRef>
          <a:fontRef idx="minor">
            <a:srgbClr val="FFFFFF"/>
          </a:fontRef>
        </p:style>
        <p:txBody>
          <a:bodyPr rot="0" spcFirstLastPara="0" vert="horz" wrap="none" lIns="90000" tIns="46800" rIns="90000" bIns="46800" numCol="1" spcCol="0" rtlCol="0" fromWordArt="0" anchor="ctr" anchorCtr="0" forceAA="0" compatLnSpc="1">
            <a:normAutofit/>
          </a:bodyPr>
          <a:p>
            <a:pPr algn="ctr" fontAlgn="base">
              <a:lnSpc>
                <a:spcPct val="130000"/>
              </a:lnSpc>
            </a:pPr>
            <a:endParaRPr lang="en-US" sz="2000" b="1" strike="noStrike" noProof="1" dirty="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9" name="矩形 8"/>
          <p:cNvSpPr/>
          <p:nvPr>
            <p:custDataLst>
              <p:tags r:id="rId10"/>
            </p:custDataLst>
          </p:nvPr>
        </p:nvSpPr>
        <p:spPr bwMode="gray">
          <a:xfrm>
            <a:off x="4437698" y="3431858"/>
            <a:ext cx="3306763" cy="2057400"/>
          </a:xfrm>
          <a:prstGeom prst="rect">
            <a:avLst/>
          </a:prstGeom>
          <a:noFill/>
          <a:ln w="9525">
            <a:solidFill>
              <a:srgbClr val="178AA1"/>
            </a:solidFill>
          </a:ln>
        </p:spPr>
        <p:style>
          <a:lnRef idx="2">
            <a:srgbClr val="4276AA">
              <a:shade val="50000"/>
            </a:srgbClr>
          </a:lnRef>
          <a:fillRef idx="1">
            <a:srgbClr val="4276AA"/>
          </a:fillRef>
          <a:effectRef idx="0">
            <a:srgbClr val="4276AA"/>
          </a:effectRef>
          <a:fontRef idx="minor">
            <a:srgbClr val="FFFFFF"/>
          </a:fontRef>
        </p:style>
        <p:txBody>
          <a:bodyPr rot="0" spcFirstLastPara="0" vert="horz" wrap="square" lIns="90000" tIns="46800" rIns="90000" bIns="46800" numCol="1" spcCol="0" rtlCol="0" fromWordArt="0" anchor="t" anchorCtr="0" forceAA="0" compatLnSpc="1">
            <a:normAutofit/>
          </a:bodyPr>
          <a:p>
            <a:pPr marL="171450" indent="-171450" fontAlgn="base">
              <a:lnSpc>
                <a:spcPct val="130000"/>
              </a:lnSpc>
              <a:spcBef>
                <a:spcPct val="0"/>
              </a:spcBef>
              <a:buFont typeface="Arial" panose="020B0604020202020204" pitchFamily="34" charset="0"/>
              <a:buChar char="•"/>
            </a:pPr>
            <a:endParaRPr lang="en-US" altLang="zh-CN" sz="1200" strike="noStrike" noProof="1"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 name="文本框 12"/>
          <p:cNvSpPr txBox="1"/>
          <p:nvPr>
            <p:custDataLst>
              <p:tags r:id="rId11"/>
            </p:custDataLst>
          </p:nvPr>
        </p:nvSpPr>
        <p:spPr>
          <a:xfrm>
            <a:off x="4437698" y="2644458"/>
            <a:ext cx="3308350" cy="584200"/>
          </a:xfrm>
          <a:prstGeom prst="rect">
            <a:avLst/>
          </a:prstGeom>
          <a:noFill/>
        </p:spPr>
        <p:txBody>
          <a:bodyPr wrap="square" lIns="90000" tIns="46800" rIns="90000" bIns="46800" rtlCol="0" anchor="ctr" anchorCtr="0"/>
          <a:p>
            <a:pPr algn="ctr">
              <a:lnSpc>
                <a:spcPct val="120000"/>
              </a:lnSpc>
              <a:spcBef>
                <a:spcPts val="0"/>
              </a:spcBef>
              <a:spcAft>
                <a:spcPts val="0"/>
              </a:spcAft>
              <a:buSzPct val="100000"/>
            </a:pPr>
            <a:r>
              <a:rPr sz="1600" spc="100" noProof="1">
                <a:solidFill>
                  <a:srgbClr val="FFFFFF"/>
                </a:solidFill>
                <a:latin typeface="微软雅黑" panose="020B0503020204020204" pitchFamily="34" charset="-122"/>
                <a:ea typeface="微软雅黑" panose="020B0503020204020204" pitchFamily="34" charset="-122"/>
                <a:cs typeface="+mn-cs"/>
              </a:rPr>
              <a:t>2. 弥补财政赤字</a:t>
            </a:r>
            <a:endParaRPr sz="1600" spc="100" noProof="1">
              <a:solidFill>
                <a:srgbClr val="FFFFFF"/>
              </a:solidFill>
              <a:latin typeface="微软雅黑" panose="020B0503020204020204" pitchFamily="34" charset="-122"/>
              <a:ea typeface="微软雅黑" panose="020B0503020204020204" pitchFamily="34" charset="-122"/>
              <a:cs typeface="+mn-cs"/>
            </a:endParaRPr>
          </a:p>
        </p:txBody>
      </p:sp>
      <p:sp>
        <p:nvSpPr>
          <p:cNvPr id="14" name="文本框 13"/>
          <p:cNvSpPr txBox="1"/>
          <p:nvPr>
            <p:custDataLst>
              <p:tags r:id="rId12"/>
            </p:custDataLst>
          </p:nvPr>
        </p:nvSpPr>
        <p:spPr>
          <a:xfrm>
            <a:off x="4591685" y="3447733"/>
            <a:ext cx="3005138" cy="2057400"/>
          </a:xfrm>
          <a:prstGeom prst="rect">
            <a:avLst/>
          </a:prstGeom>
          <a:noFill/>
        </p:spPr>
        <p:txBody>
          <a:bodyPr wrap="square" lIns="90000" tIns="46800" rIns="90000" bIns="46800" rtlCol="0" anchor="ctr" anchorCtr="0">
            <a:normAutofit/>
          </a:bodyPr>
          <a:p>
            <a:pPr marL="285750" indent="-285750" algn="just">
              <a:lnSpc>
                <a:spcPct val="140000"/>
              </a:lnSpc>
              <a:spcBef>
                <a:spcPts val="0"/>
              </a:spcBef>
              <a:spcAft>
                <a:spcPts val="0"/>
              </a:spcAft>
              <a:buSzPct val="100000"/>
              <a:buFont typeface="Wingdings" panose="05000000000000000000" charset="0"/>
              <a:buChar char="l"/>
            </a:pPr>
            <a:r>
              <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rPr>
              <a:t>当财政支出大于收入时，通常可通过三个途径解决：增税、举债和发行钞票。</a:t>
            </a:r>
            <a:endPar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5" name="矩形 14"/>
          <p:cNvSpPr/>
          <p:nvPr>
            <p:custDataLst>
              <p:tags r:id="rId13"/>
            </p:custDataLst>
          </p:nvPr>
        </p:nvSpPr>
        <p:spPr bwMode="gray">
          <a:xfrm>
            <a:off x="8014335" y="2517458"/>
            <a:ext cx="3306763" cy="838200"/>
          </a:xfrm>
          <a:prstGeom prst="rect">
            <a:avLst/>
          </a:prstGeom>
          <a:solidFill>
            <a:srgbClr val="40A693">
              <a:alpha val="80000"/>
            </a:srgbClr>
          </a:solidFill>
          <a:ln w="9525">
            <a:noFill/>
          </a:ln>
        </p:spPr>
        <p:style>
          <a:lnRef idx="2">
            <a:srgbClr val="4276AA">
              <a:shade val="50000"/>
            </a:srgbClr>
          </a:lnRef>
          <a:fillRef idx="1">
            <a:srgbClr val="4276AA"/>
          </a:fillRef>
          <a:effectRef idx="0">
            <a:srgbClr val="4276AA"/>
          </a:effectRef>
          <a:fontRef idx="minor">
            <a:srgbClr val="FFFFFF"/>
          </a:fontRef>
        </p:style>
        <p:txBody>
          <a:bodyPr rot="0" spcFirstLastPara="0" vert="horz" wrap="none" lIns="90000" tIns="46800" rIns="90000" bIns="46800" numCol="1" spcCol="0" rtlCol="0" fromWordArt="0" anchor="ctr" anchorCtr="0" forceAA="0" compatLnSpc="1">
            <a:normAutofit/>
          </a:bodyPr>
          <a:p>
            <a:pPr algn="ctr" fontAlgn="base">
              <a:lnSpc>
                <a:spcPct val="130000"/>
              </a:lnSpc>
            </a:pPr>
            <a:endParaRPr lang="en-US" sz="2000" b="1" strike="noStrike" noProof="1" dirty="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6" name="矩形 15"/>
          <p:cNvSpPr/>
          <p:nvPr>
            <p:custDataLst>
              <p:tags r:id="rId14"/>
            </p:custDataLst>
          </p:nvPr>
        </p:nvSpPr>
        <p:spPr bwMode="gray">
          <a:xfrm>
            <a:off x="8014335" y="3431858"/>
            <a:ext cx="3306763" cy="2057400"/>
          </a:xfrm>
          <a:prstGeom prst="rect">
            <a:avLst/>
          </a:prstGeom>
          <a:noFill/>
          <a:ln w="9525">
            <a:solidFill>
              <a:srgbClr val="40A693"/>
            </a:solidFill>
          </a:ln>
        </p:spPr>
        <p:style>
          <a:lnRef idx="2">
            <a:srgbClr val="4276AA">
              <a:shade val="50000"/>
            </a:srgbClr>
          </a:lnRef>
          <a:fillRef idx="1">
            <a:srgbClr val="4276AA"/>
          </a:fillRef>
          <a:effectRef idx="0">
            <a:srgbClr val="4276AA"/>
          </a:effectRef>
          <a:fontRef idx="minor">
            <a:srgbClr val="FFFFFF"/>
          </a:fontRef>
        </p:style>
        <p:txBody>
          <a:bodyPr rot="0" spcFirstLastPara="0" vert="horz" wrap="square" lIns="90000" tIns="46800" rIns="90000" bIns="46800" numCol="1" spcCol="0" rtlCol="0" fromWordArt="0" anchor="t" anchorCtr="0" forceAA="0" compatLnSpc="1">
            <a:normAutofit/>
          </a:bodyPr>
          <a:p>
            <a:pPr marL="171450" indent="-171450" fontAlgn="base">
              <a:lnSpc>
                <a:spcPct val="130000"/>
              </a:lnSpc>
              <a:spcBef>
                <a:spcPct val="0"/>
              </a:spcBef>
              <a:buFont typeface="Arial" panose="020B0604020202020204" pitchFamily="34" charset="0"/>
              <a:buChar char="•"/>
            </a:pPr>
            <a:endParaRPr lang="en-US" altLang="zh-CN" sz="1200" strike="noStrike" noProof="1"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7" name="文本框 16"/>
          <p:cNvSpPr txBox="1"/>
          <p:nvPr>
            <p:custDataLst>
              <p:tags r:id="rId15"/>
            </p:custDataLst>
          </p:nvPr>
        </p:nvSpPr>
        <p:spPr>
          <a:xfrm>
            <a:off x="8014335" y="2644458"/>
            <a:ext cx="3306763" cy="584200"/>
          </a:xfrm>
          <a:prstGeom prst="rect">
            <a:avLst/>
          </a:prstGeom>
          <a:noFill/>
        </p:spPr>
        <p:txBody>
          <a:bodyPr wrap="square" lIns="90000" tIns="46800" rIns="90000" bIns="46800" rtlCol="0" anchor="ctr" anchorCtr="0"/>
          <a:p>
            <a:pPr algn="ctr">
              <a:lnSpc>
                <a:spcPct val="120000"/>
              </a:lnSpc>
              <a:spcBef>
                <a:spcPts val="0"/>
              </a:spcBef>
              <a:spcAft>
                <a:spcPts val="0"/>
              </a:spcAft>
              <a:buSzPct val="100000"/>
            </a:pPr>
            <a:r>
              <a:rPr sz="1600" spc="100" noProof="1">
                <a:solidFill>
                  <a:srgbClr val="FFFFFF"/>
                </a:solidFill>
                <a:latin typeface="微软雅黑" panose="020B0503020204020204" pitchFamily="34" charset="-122"/>
                <a:ea typeface="微软雅黑" panose="020B0503020204020204" pitchFamily="34" charset="-122"/>
                <a:cs typeface="+mn-cs"/>
              </a:rPr>
              <a:t>3. 调剂政府收支不平衡</a:t>
            </a:r>
            <a:endParaRPr sz="1600" spc="100" noProof="1">
              <a:solidFill>
                <a:srgbClr val="FFFFFF"/>
              </a:solidFill>
              <a:latin typeface="微软雅黑" panose="020B0503020204020204" pitchFamily="34" charset="-122"/>
              <a:ea typeface="微软雅黑" panose="020B0503020204020204" pitchFamily="34" charset="-122"/>
              <a:cs typeface="+mn-cs"/>
            </a:endParaRPr>
          </a:p>
        </p:txBody>
      </p:sp>
      <p:sp>
        <p:nvSpPr>
          <p:cNvPr id="18" name="文本框 17"/>
          <p:cNvSpPr txBox="1"/>
          <p:nvPr>
            <p:custDataLst>
              <p:tags r:id="rId16"/>
            </p:custDataLst>
          </p:nvPr>
        </p:nvSpPr>
        <p:spPr>
          <a:xfrm>
            <a:off x="8185785" y="3447733"/>
            <a:ext cx="2998788" cy="2057400"/>
          </a:xfrm>
          <a:prstGeom prst="rect">
            <a:avLst/>
          </a:prstGeom>
          <a:noFill/>
        </p:spPr>
        <p:txBody>
          <a:bodyPr wrap="square" lIns="90000" tIns="46800" rIns="90000" bIns="46800" rtlCol="0" anchor="ctr" anchorCtr="0">
            <a:normAutofit/>
          </a:bodyPr>
          <a:p>
            <a:pPr marL="285750" indent="-285750" algn="just">
              <a:lnSpc>
                <a:spcPct val="140000"/>
              </a:lnSpc>
              <a:spcBef>
                <a:spcPts val="0"/>
              </a:spcBef>
              <a:spcAft>
                <a:spcPts val="0"/>
              </a:spcAft>
              <a:buSzPct val="100000"/>
              <a:buFont typeface="Wingdings" panose="05000000000000000000" charset="0"/>
              <a:buChar char="l"/>
            </a:pPr>
            <a:r>
              <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rPr>
              <a:t>财政收入即便在正常情况下，在一个财政年度内，也常常发生收支不平衡的现象。</a:t>
            </a:r>
            <a:endPar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Tree>
    <p:custDataLst>
      <p:tags r:id="rId17"/>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000"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000" fill="hold">
                                          <p:stCondLst>
                                            <p:cond delay="0"/>
                                          </p:stCondLst>
                                        </p:cTn>
                                        <p:tgtEl>
                                          <p:spTgt spid="14"/>
                                        </p:tgtEl>
                                        <p:attrNameLst>
                                          <p:attrName>style.visibility</p:attrName>
                                        </p:attrNameLst>
                                      </p:cBhvr>
                                      <p:to>
                                        <p:strVal val="visible"/>
                                      </p:to>
                                    </p:set>
                                    <p:animEffect transition="in" filter="fade">
                                      <p:cBhvr>
                                        <p:cTn id="11" dur="1000"/>
                                        <p:tgtEl>
                                          <p:spTgt spid="14"/>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000" fill="hold">
                                          <p:stCondLst>
                                            <p:cond delay="0"/>
                                          </p:stCondLst>
                                        </p:cTn>
                                        <p:tgtEl>
                                          <p:spTgt spid="18"/>
                                        </p:tgtEl>
                                        <p:attrNameLst>
                                          <p:attrName>style.visibility</p:attrName>
                                        </p:attrNameLst>
                                      </p:cBhvr>
                                      <p:to>
                                        <p:strVal val="visible"/>
                                      </p:to>
                                    </p:set>
                                    <p:animEffect transition="in" filter="fade">
                                      <p:cBhvr>
                                        <p:cTn id="15"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4" grpId="0"/>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14375" y="2836863"/>
            <a:ext cx="2170113" cy="1184275"/>
          </a:xfrm>
          <a:prstGeom prst="rect">
            <a:avLst/>
          </a:prstGeom>
          <a:noFill/>
        </p:spPr>
        <p:txBody>
          <a:bodyPr wrap="square" lIns="101600" tIns="38100" rIns="63500" bIns="38100" rtlCol="0" anchor="ctr" anchorCtr="0">
            <a:noAutofit/>
          </a:bodyPr>
          <a:lstStyle/>
          <a:p>
            <a:pPr fontAlgn="auto">
              <a:spcBef>
                <a:spcPts val="0"/>
              </a:spcBef>
              <a:spcAft>
                <a:spcPts val="0"/>
              </a:spcAft>
              <a:buSzPct val="100000"/>
            </a:pPr>
            <a:r>
              <a:rPr lang="zh-CN" altLang="en-US" sz="3600" spc="300" noProof="1" dirty="0">
                <a:solidFill>
                  <a:schemeClr val="accent1">
                    <a:lumMod val="75000"/>
                  </a:schemeClr>
                </a:solidFill>
                <a:latin typeface="Arial" panose="020B0604020202020204" pitchFamily="34" charset="0"/>
                <a:ea typeface="微软雅黑" panose="020B0503020204020204" pitchFamily="34" charset="-122"/>
                <a:cs typeface="+mn-cs"/>
              </a:rPr>
              <a:t>学习目标</a:t>
            </a:r>
            <a:endParaRPr lang="zh-CN" altLang="en-US" sz="3600" spc="300" noProof="1" dirty="0">
              <a:solidFill>
                <a:schemeClr val="accent1">
                  <a:lumMod val="75000"/>
                </a:schemeClr>
              </a:solidFill>
              <a:latin typeface="Arial" panose="020B0604020202020204" pitchFamily="34" charset="0"/>
              <a:ea typeface="微软雅黑" panose="020B0503020204020204" pitchFamily="34" charset="-122"/>
            </a:endParaRPr>
          </a:p>
        </p:txBody>
      </p:sp>
      <p:grpSp>
        <p:nvGrpSpPr>
          <p:cNvPr id="70658" name="组合 7"/>
          <p:cNvGrpSpPr/>
          <p:nvPr/>
        </p:nvGrpSpPr>
        <p:grpSpPr>
          <a:xfrm>
            <a:off x="3365500" y="920750"/>
            <a:ext cx="8158163" cy="5059363"/>
            <a:chOff x="6403" y="547"/>
            <a:chExt cx="12139" cy="9676"/>
          </a:xfrm>
        </p:grpSpPr>
        <p:sp>
          <p:nvSpPr>
            <p:cNvPr id="4" name="矩形 3"/>
            <p:cNvSpPr/>
            <p:nvPr>
              <p:custDataLst>
                <p:tags r:id="rId2"/>
              </p:custDataLst>
            </p:nvPr>
          </p:nvSpPr>
          <p:spPr>
            <a:xfrm>
              <a:off x="6403" y="547"/>
              <a:ext cx="12139" cy="9676"/>
            </a:xfrm>
            <a:prstGeom prst="rect">
              <a:avLst/>
            </a:prstGeom>
            <a:pattFill prst="wdUpDiag">
              <a:fgClr>
                <a:schemeClr val="bg1"/>
              </a:fgClr>
              <a:bgClr>
                <a:srgbClr val="E8F0F6"/>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sp>
          <p:nvSpPr>
            <p:cNvPr id="5" name="矩形: 剪去对角 4"/>
            <p:cNvSpPr/>
            <p:nvPr>
              <p:custDataLst>
                <p:tags r:id="rId3"/>
              </p:custDataLst>
            </p:nvPr>
          </p:nvSpPr>
          <p:spPr>
            <a:xfrm>
              <a:off x="6840" y="905"/>
              <a:ext cx="11301" cy="8960"/>
            </a:xfrm>
            <a:prstGeom prst="snip2DiagRect">
              <a:avLst>
                <a:gd name="adj1" fmla="val 8418"/>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grpSp>
      <p:pic>
        <p:nvPicPr>
          <p:cNvPr id="70661" name="图片 8"/>
          <p:cNvPicPr>
            <a:picLocks noChangeAspect="1"/>
          </p:cNvPicPr>
          <p:nvPr/>
        </p:nvPicPr>
        <p:blipFill>
          <a:blip r:embed="rId4">
            <a:clrChange>
              <a:clrFrom>
                <a:srgbClr val="FFFFFF"/>
              </a:clrFrom>
              <a:clrTo>
                <a:srgbClr val="FFFFFF">
                  <a:alpha val="0"/>
                </a:srgbClr>
              </a:clrTo>
            </a:clrChange>
          </a:blip>
          <a:stretch>
            <a:fillRect/>
          </a:stretch>
        </p:blipFill>
        <p:spPr>
          <a:xfrm rot="6720000">
            <a:off x="3205163" y="900113"/>
            <a:ext cx="838200" cy="682625"/>
          </a:xfrm>
          <a:prstGeom prst="rect">
            <a:avLst/>
          </a:prstGeom>
          <a:noFill/>
          <a:ln w="9525">
            <a:noFill/>
          </a:ln>
        </p:spPr>
      </p:pic>
      <p:pic>
        <p:nvPicPr>
          <p:cNvPr id="70662" name="图片 9"/>
          <p:cNvPicPr>
            <a:picLocks noChangeAspect="1"/>
          </p:cNvPicPr>
          <p:nvPr/>
        </p:nvPicPr>
        <p:blipFill>
          <a:blip r:embed="rId5">
            <a:clrChange>
              <a:clrFrom>
                <a:srgbClr val="FFFFFF"/>
              </a:clrFrom>
              <a:clrTo>
                <a:srgbClr val="FFFFFF">
                  <a:alpha val="0"/>
                </a:srgbClr>
              </a:clrTo>
            </a:clrChange>
          </a:blip>
          <a:stretch>
            <a:fillRect/>
          </a:stretch>
        </p:blipFill>
        <p:spPr>
          <a:xfrm>
            <a:off x="10834688" y="5362575"/>
            <a:ext cx="733425" cy="673100"/>
          </a:xfrm>
          <a:prstGeom prst="rect">
            <a:avLst/>
          </a:prstGeom>
          <a:noFill/>
          <a:ln w="9525">
            <a:noFill/>
          </a:ln>
        </p:spPr>
      </p:pic>
      <p:sp>
        <p:nvSpPr>
          <p:cNvPr id="6" name="文本框 5"/>
          <p:cNvSpPr txBox="1"/>
          <p:nvPr>
            <p:custDataLst>
              <p:tags r:id="rId6"/>
            </p:custDataLst>
          </p:nvPr>
        </p:nvSpPr>
        <p:spPr>
          <a:xfrm>
            <a:off x="3916045" y="3500755"/>
            <a:ext cx="7193280" cy="2116455"/>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pPr marL="361950" indent="-361950" algn="l" fontAlgn="ctr">
              <a:lnSpc>
                <a:spcPct val="130000"/>
              </a:lnSpc>
              <a:spcBef>
                <a:spcPts val="1000"/>
              </a:spcBef>
              <a:spcAft>
                <a:spcPts val="0"/>
              </a:spcAft>
              <a:buClr>
                <a:schemeClr val="accent1">
                  <a:lumMod val="75000"/>
                </a:schemeClr>
              </a:buClr>
              <a:buSzPct val="100000"/>
              <a:buFont typeface="WPS-Bullets" pitchFamily="2" charset="0"/>
              <a:buChar char=""/>
            </a:pPr>
            <a:r>
              <a:rPr lang="zh-CN" altLang="en-US" sz="2000" b="1" strike="noStrike" noProof="1">
                <a:solidFill>
                  <a:srgbClr val="175094"/>
                </a:solidFill>
                <a:latin typeface="微软雅黑" panose="020B0503020204020204" pitchFamily="34" charset="-122"/>
                <a:ea typeface="微软雅黑" panose="020B0503020204020204" pitchFamily="34" charset="-122"/>
                <a:cs typeface="+mn-cs"/>
              </a:rPr>
              <a:t>【能力目标】</a:t>
            </a:r>
            <a:endParaRPr lang="zh-CN" altLang="en-US" b="1" strike="noStrike" noProof="1">
              <a:solidFill>
                <a:schemeClr val="tx1">
                  <a:lumMod val="75000"/>
                  <a:lumOff val="25000"/>
                </a:schemeClr>
              </a:solidFill>
              <a:latin typeface="微软雅黑" panose="020B0503020204020204" pitchFamily="34" charset="-122"/>
              <a:ea typeface="微软雅黑" panose="020B0503020204020204" pitchFamily="34" charset="-122"/>
            </a:endParaRPr>
          </a:p>
          <a:p>
            <a:pPr marL="644525" indent="-284480" algn="l" fontAlgn="ctr">
              <a:lnSpc>
                <a:spcPct val="13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 通过学习信用，掌握信用工具的特点及种类；</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a:p>
            <a:pPr marL="644525" indent="-284480" algn="l" fontAlgn="ctr">
              <a:lnSpc>
                <a:spcPct val="13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通过学习，掌握简单利率的计算。</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12" name="文本框 11"/>
          <p:cNvSpPr txBox="1"/>
          <p:nvPr>
            <p:custDataLst>
              <p:tags r:id="rId7"/>
            </p:custDataLst>
          </p:nvPr>
        </p:nvSpPr>
        <p:spPr>
          <a:xfrm>
            <a:off x="3925888" y="1476375"/>
            <a:ext cx="7172325" cy="1635125"/>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pPr marL="361950" indent="-361950" algn="l" fontAlgn="ctr">
              <a:lnSpc>
                <a:spcPct val="130000"/>
              </a:lnSpc>
              <a:spcBef>
                <a:spcPts val="1000"/>
              </a:spcBef>
              <a:spcAft>
                <a:spcPts val="0"/>
              </a:spcAft>
              <a:buClr>
                <a:schemeClr val="accent1">
                  <a:lumMod val="75000"/>
                </a:schemeClr>
              </a:buClr>
              <a:buSzPct val="100000"/>
              <a:buFont typeface="WPS-Bullets" pitchFamily="2" charset="0"/>
              <a:buChar char=""/>
            </a:pPr>
            <a:r>
              <a:rPr lang="zh-CN" altLang="en-US" sz="2000" b="1" strike="noStrike" noProof="1">
                <a:solidFill>
                  <a:srgbClr val="175094"/>
                </a:solidFill>
                <a:latin typeface="微软雅黑" panose="020B0503020204020204" pitchFamily="34" charset="-122"/>
                <a:ea typeface="微软雅黑" panose="020B0503020204020204" pitchFamily="34" charset="-122"/>
                <a:cs typeface="+mn-cs"/>
              </a:rPr>
              <a:t>【知识目标】</a:t>
            </a:r>
            <a:endParaRPr lang="zh-CN" altLang="en-US" b="1" strike="noStrike" noProof="1">
              <a:solidFill>
                <a:schemeClr val="tx1">
                  <a:lumMod val="75000"/>
                  <a:lumOff val="25000"/>
                </a:schemeClr>
              </a:solidFill>
              <a:latin typeface="微软雅黑" panose="020B0503020204020204" pitchFamily="34" charset="-122"/>
              <a:ea typeface="微软雅黑" panose="020B0503020204020204" pitchFamily="34" charset="-122"/>
            </a:endParaRPr>
          </a:p>
          <a:p>
            <a:pPr marL="645795" indent="-285750" algn="l" fontAlgn="ctr">
              <a:lnSpc>
                <a:spcPct val="13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rPr>
              <a:t>了解信用的产生与发展；</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endParaRPr>
          </a:p>
          <a:p>
            <a:pPr marL="645795" indent="-285750" algn="l" fontAlgn="ctr">
              <a:lnSpc>
                <a:spcPct val="13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rPr>
              <a:t>掌握信用的概念及特征；</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endParaRPr>
          </a:p>
          <a:p>
            <a:pPr marL="645795" indent="-285750" algn="l" fontAlgn="ctr">
              <a:lnSpc>
                <a:spcPct val="13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rPr>
              <a:t> 掌握利率的性质与种类。</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endParaRPr>
          </a:p>
        </p:txBody>
      </p:sp>
    </p:spTree>
    <p:custDataLst>
      <p:tags r:id="rId8"/>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504544" y="1087700"/>
            <a:ext cx="11097150" cy="4976587"/>
            <a:chOff x="1579" y="1782"/>
            <a:chExt cx="15725" cy="5996"/>
          </a:xfrm>
        </p:grpSpPr>
        <p:sp>
          <p:nvSpPr>
            <p:cNvPr id="114" name="圆角矩形 113"/>
            <p:cNvSpPr/>
            <p:nvPr>
              <p:custDataLst>
                <p:tags r:id="rId1"/>
              </p:custDataLst>
            </p:nvPr>
          </p:nvSpPr>
          <p:spPr>
            <a:xfrm>
              <a:off x="2158" y="1997"/>
              <a:ext cx="14775" cy="5613"/>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848" y="1782"/>
              <a:ext cx="761" cy="400"/>
              <a:chOff x="5203" y="2743"/>
              <a:chExt cx="761" cy="400"/>
            </a:xfrm>
          </p:grpSpPr>
          <p:sp>
            <p:nvSpPr>
              <p:cNvPr id="116" name="菱形 115"/>
              <p:cNvSpPr/>
              <p:nvPr>
                <p:custDataLst>
                  <p:tags r:id="rId2"/>
                </p:custDataLst>
              </p:nvPr>
            </p:nvSpPr>
            <p:spPr>
              <a:xfrm>
                <a:off x="5203" y="274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519" y="274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579" y="7378"/>
              <a:ext cx="789" cy="400"/>
              <a:chOff x="4934" y="4774"/>
              <a:chExt cx="789" cy="400"/>
            </a:xfrm>
          </p:grpSpPr>
          <p:sp>
            <p:nvSpPr>
              <p:cNvPr id="119" name="菱形 118"/>
              <p:cNvSpPr/>
              <p:nvPr>
                <p:custDataLst>
                  <p:tags r:id="rId4"/>
                </p:custDataLst>
              </p:nvPr>
            </p:nvSpPr>
            <p:spPr>
              <a:xfrm>
                <a:off x="5278" y="4774"/>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4934" y="4774"/>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525" y="7378"/>
              <a:ext cx="776" cy="400"/>
              <a:chOff x="4942" y="4774"/>
              <a:chExt cx="776" cy="400"/>
            </a:xfrm>
          </p:grpSpPr>
          <p:sp>
            <p:nvSpPr>
              <p:cNvPr id="122" name="菱形 121"/>
              <p:cNvSpPr/>
              <p:nvPr>
                <p:custDataLst>
                  <p:tags r:id="rId6"/>
                </p:custDataLst>
              </p:nvPr>
            </p:nvSpPr>
            <p:spPr>
              <a:xfrm>
                <a:off x="4942" y="4774"/>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258" y="4774"/>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543" y="1782"/>
              <a:ext cx="761" cy="400"/>
              <a:chOff x="4939" y="2722"/>
              <a:chExt cx="761" cy="400"/>
            </a:xfrm>
          </p:grpSpPr>
          <p:sp>
            <p:nvSpPr>
              <p:cNvPr id="125" name="菱形 124"/>
              <p:cNvSpPr/>
              <p:nvPr>
                <p:custDataLst>
                  <p:tags r:id="rId8"/>
                </p:custDataLst>
              </p:nvPr>
            </p:nvSpPr>
            <p:spPr>
              <a:xfrm>
                <a:off x="4939" y="2722"/>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255" y="2722"/>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63"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四、消费信用</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 name="Title 6"/>
          <p:cNvSpPr txBox="1"/>
          <p:nvPr>
            <p:custDataLst>
              <p:tags r:id="rId10"/>
            </p:custDataLst>
          </p:nvPr>
        </p:nvSpPr>
        <p:spPr>
          <a:xfrm>
            <a:off x="1173480" y="1412875"/>
            <a:ext cx="9949815" cy="2661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C0000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消费信用</a:t>
            </a: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是指企业、银行或其他金融机构向居民个人和家庭提供的用于生活消费的信用。消费信用可以直接采取商品形态，即由商业企业直接向消费者提供所需的消费品；也可以采取货币形态，即由商业银行或其他金融机构向消费者提供贷款，再由消费者购买商品。消费信用实质是通过赊销或消费贷款等方式，满足消费者的超前消费，促进商品的销售。消费信用与商业信用、银行信用并无本质区别，只是授信对象和授信目的有所不同。</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 消费信用形式</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61" name="组合 60"/>
          <p:cNvGrpSpPr/>
          <p:nvPr/>
        </p:nvGrpSpPr>
        <p:grpSpPr>
          <a:xfrm>
            <a:off x="2596515" y="4111625"/>
            <a:ext cx="2079625" cy="1595438"/>
            <a:chOff x="3200" y="3624"/>
            <a:chExt cx="3276" cy="2513"/>
          </a:xfrm>
        </p:grpSpPr>
        <p:sp>
          <p:nvSpPr>
            <p:cNvPr id="51" name="任意多边形 50"/>
            <p:cNvSpPr/>
            <p:nvPr>
              <p:custDataLst>
                <p:tags r:id="rId11"/>
              </p:custDataLst>
            </p:nvPr>
          </p:nvSpPr>
          <p:spPr>
            <a:xfrm>
              <a:off x="3200"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a:t>
              </a:r>
              <a:endPar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8" name="矩形 77"/>
            <p:cNvSpPr/>
            <p:nvPr>
              <p:custDataLst>
                <p:tags r:id="rId12"/>
              </p:custDataLst>
            </p:nvPr>
          </p:nvSpPr>
          <p:spPr>
            <a:xfrm>
              <a:off x="3200" y="4473"/>
              <a:ext cx="3276" cy="1664"/>
            </a:xfrm>
            <a:prstGeom prst="rect">
              <a:avLst/>
            </a:prstGeom>
            <a:solidFill>
              <a:srgbClr val="1F74AD">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9" name="圆角矩形 78"/>
            <p:cNvSpPr/>
            <p:nvPr>
              <p:custDataLst>
                <p:tags r:id="rId13"/>
              </p:custDataLst>
            </p:nvPr>
          </p:nvSpPr>
          <p:spPr>
            <a:xfrm>
              <a:off x="3684" y="3624"/>
              <a:ext cx="239" cy="690"/>
            </a:xfrm>
            <a:prstGeom prst="roundRect">
              <a:avLst>
                <a:gd name="adj" fmla="val 50000"/>
              </a:avLst>
            </a:prstGeom>
            <a:solidFill>
              <a:srgbClr val="1F74AD">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80" name="圆角矩形 79"/>
            <p:cNvSpPr/>
            <p:nvPr>
              <p:custDataLst>
                <p:tags r:id="rId14"/>
              </p:custDataLst>
            </p:nvPr>
          </p:nvSpPr>
          <p:spPr>
            <a:xfrm>
              <a:off x="5753" y="3624"/>
              <a:ext cx="239" cy="690"/>
            </a:xfrm>
            <a:prstGeom prst="roundRect">
              <a:avLst>
                <a:gd name="adj" fmla="val 50000"/>
              </a:avLst>
            </a:prstGeom>
            <a:solidFill>
              <a:srgbClr val="1F74AD">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2" name="文本框 51"/>
            <p:cNvSpPr txBox="1"/>
            <p:nvPr>
              <p:custDataLst>
                <p:tags r:id="rId15"/>
              </p:custDataLst>
            </p:nvPr>
          </p:nvSpPr>
          <p:spPr>
            <a:xfrm>
              <a:off x="3200" y="4539"/>
              <a:ext cx="3276" cy="1598"/>
            </a:xfrm>
            <a:prstGeom prst="rect">
              <a:avLst/>
            </a:prstGeom>
            <a:noFill/>
          </p:spPr>
          <p:txBody>
            <a:bodyPr wrap="none" rtlCol="0" anchor="ctr">
              <a:normAutofit/>
            </a:bodyPr>
            <a:p>
              <a:pPr algn="ctr">
                <a:lnSpc>
                  <a:spcPct val="120000"/>
                </a:lnSpc>
              </a:pPr>
              <a:r>
                <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rPr>
                <a:t>（1）分期付款</a:t>
              </a:r>
              <a:endPar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grpSp>
      <p:grpSp>
        <p:nvGrpSpPr>
          <p:cNvPr id="62" name="组合 61"/>
          <p:cNvGrpSpPr/>
          <p:nvPr/>
        </p:nvGrpSpPr>
        <p:grpSpPr>
          <a:xfrm>
            <a:off x="5620703" y="4111625"/>
            <a:ext cx="2079625" cy="1595438"/>
            <a:chOff x="7962" y="3624"/>
            <a:chExt cx="3276" cy="2513"/>
          </a:xfrm>
        </p:grpSpPr>
        <p:sp>
          <p:nvSpPr>
            <p:cNvPr id="50" name="任意多边形 49"/>
            <p:cNvSpPr/>
            <p:nvPr>
              <p:custDataLst>
                <p:tags r:id="rId16"/>
              </p:custDataLst>
            </p:nvPr>
          </p:nvSpPr>
          <p:spPr>
            <a:xfrm>
              <a:off x="7962"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B</a:t>
              </a:r>
              <a:endPar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55" name="矩形 54"/>
            <p:cNvSpPr/>
            <p:nvPr>
              <p:custDataLst>
                <p:tags r:id="rId17"/>
              </p:custDataLst>
            </p:nvPr>
          </p:nvSpPr>
          <p:spPr>
            <a:xfrm>
              <a:off x="7962" y="4473"/>
              <a:ext cx="3276" cy="1664"/>
            </a:xfrm>
            <a:prstGeom prst="rect">
              <a:avLst/>
            </a:prstGeom>
            <a:solidFill>
              <a:srgbClr val="3498DB">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0" name="圆角矩形 59"/>
            <p:cNvSpPr/>
            <p:nvPr>
              <p:custDataLst>
                <p:tags r:id="rId18"/>
              </p:custDataLst>
            </p:nvPr>
          </p:nvSpPr>
          <p:spPr>
            <a:xfrm>
              <a:off x="8446" y="3624"/>
              <a:ext cx="239" cy="690"/>
            </a:xfrm>
            <a:prstGeom prst="roundRect">
              <a:avLst>
                <a:gd name="adj" fmla="val 50000"/>
              </a:avLst>
            </a:prstGeom>
            <a:solidFill>
              <a:srgbClr val="3498D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5" name="圆角矩形 44"/>
            <p:cNvSpPr/>
            <p:nvPr>
              <p:custDataLst>
                <p:tags r:id="rId19"/>
              </p:custDataLst>
            </p:nvPr>
          </p:nvSpPr>
          <p:spPr>
            <a:xfrm>
              <a:off x="10515" y="3624"/>
              <a:ext cx="239" cy="690"/>
            </a:xfrm>
            <a:prstGeom prst="roundRect">
              <a:avLst>
                <a:gd name="adj" fmla="val 50000"/>
              </a:avLst>
            </a:prstGeom>
            <a:solidFill>
              <a:srgbClr val="3498D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4" name="文本框 53"/>
            <p:cNvSpPr txBox="1"/>
            <p:nvPr>
              <p:custDataLst>
                <p:tags r:id="rId20"/>
              </p:custDataLst>
            </p:nvPr>
          </p:nvSpPr>
          <p:spPr>
            <a:xfrm>
              <a:off x="7962" y="4523"/>
              <a:ext cx="3276" cy="1598"/>
            </a:xfrm>
            <a:prstGeom prst="rect">
              <a:avLst/>
            </a:prstGeom>
            <a:noFill/>
          </p:spPr>
          <p:txBody>
            <a:bodyPr wrap="none" rtlCol="0" anchor="ctr">
              <a:normAutofit/>
            </a:bodyPr>
            <a:p>
              <a:pPr algn="ctr">
                <a:lnSpc>
                  <a:spcPct val="120000"/>
                </a:lnSpc>
              </a:pPr>
              <a:r>
                <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rPr>
                <a:t>（2）银行消费贷款</a:t>
              </a:r>
              <a:endPar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grpSp>
      <p:grpSp>
        <p:nvGrpSpPr>
          <p:cNvPr id="63" name="组合 62"/>
          <p:cNvGrpSpPr/>
          <p:nvPr/>
        </p:nvGrpSpPr>
        <p:grpSpPr>
          <a:xfrm>
            <a:off x="8644890" y="4111625"/>
            <a:ext cx="2079625" cy="1595438"/>
            <a:chOff x="12724" y="3624"/>
            <a:chExt cx="3276" cy="2513"/>
          </a:xfrm>
        </p:grpSpPr>
        <p:sp>
          <p:nvSpPr>
            <p:cNvPr id="41" name="任意多边形 40"/>
            <p:cNvSpPr/>
            <p:nvPr>
              <p:custDataLst>
                <p:tags r:id="rId21"/>
              </p:custDataLst>
            </p:nvPr>
          </p:nvSpPr>
          <p:spPr>
            <a:xfrm>
              <a:off x="12724"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C</a:t>
              </a:r>
              <a:endPar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42" name="矩形 41"/>
            <p:cNvSpPr/>
            <p:nvPr>
              <p:custDataLst>
                <p:tags r:id="rId22"/>
              </p:custDataLst>
            </p:nvPr>
          </p:nvSpPr>
          <p:spPr>
            <a:xfrm>
              <a:off x="12724" y="4473"/>
              <a:ext cx="3276" cy="1664"/>
            </a:xfrm>
            <a:prstGeom prst="rect">
              <a:avLst/>
            </a:prstGeom>
            <a:solidFill>
              <a:srgbClr val="1AA3AA">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3" name="圆角矩形 42"/>
            <p:cNvSpPr/>
            <p:nvPr>
              <p:custDataLst>
                <p:tags r:id="rId23"/>
              </p:custDataLst>
            </p:nvPr>
          </p:nvSpPr>
          <p:spPr>
            <a:xfrm>
              <a:off x="13208" y="3624"/>
              <a:ext cx="239" cy="690"/>
            </a:xfrm>
            <a:prstGeom prst="roundRect">
              <a:avLst>
                <a:gd name="adj" fmla="val 50000"/>
              </a:avLst>
            </a:prstGeom>
            <a:solidFill>
              <a:srgbClr val="1AA3AA">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4" name="圆角矩形 43"/>
            <p:cNvSpPr/>
            <p:nvPr>
              <p:custDataLst>
                <p:tags r:id="rId24"/>
              </p:custDataLst>
            </p:nvPr>
          </p:nvSpPr>
          <p:spPr>
            <a:xfrm>
              <a:off x="15277" y="3624"/>
              <a:ext cx="239" cy="690"/>
            </a:xfrm>
            <a:prstGeom prst="roundRect">
              <a:avLst>
                <a:gd name="adj" fmla="val 50000"/>
              </a:avLst>
            </a:prstGeom>
            <a:solidFill>
              <a:srgbClr val="1AA3AA">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6" name="文本框 55"/>
            <p:cNvSpPr txBox="1"/>
            <p:nvPr>
              <p:custDataLst>
                <p:tags r:id="rId25"/>
              </p:custDataLst>
            </p:nvPr>
          </p:nvSpPr>
          <p:spPr>
            <a:xfrm>
              <a:off x="12724" y="4523"/>
              <a:ext cx="3276" cy="1598"/>
            </a:xfrm>
            <a:prstGeom prst="rect">
              <a:avLst/>
            </a:prstGeom>
            <a:noFill/>
          </p:spPr>
          <p:txBody>
            <a:bodyPr wrap="none" rtlCol="0" anchor="ctr">
              <a:normAutofit/>
            </a:bodyPr>
            <a:p>
              <a:pPr algn="ctr">
                <a:lnSpc>
                  <a:spcPct val="120000"/>
                </a:lnSpc>
              </a:pPr>
              <a:r>
                <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rPr>
                <a:t>（3）信用卡</a:t>
              </a:r>
              <a:endPar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grpSp>
    </p:spTree>
    <p:custDataLst>
      <p:tags r:id="rId2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par>
                          <p:cTn id="10" fill="hold">
                            <p:stCondLst>
                              <p:cond delay="1000"/>
                            </p:stCondLst>
                            <p:childTnLst>
                              <p:par>
                                <p:cTn id="11" presetID="12" presetClass="entr" presetSubtype="1" fill="hold" nodeType="afterEffect">
                                  <p:stCondLst>
                                    <p:cond delay="0"/>
                                  </p:stCondLst>
                                  <p:childTnLst>
                                    <p:set>
                                      <p:cBhvr>
                                        <p:cTn id="12" dur="1" fill="hold">
                                          <p:stCondLst>
                                            <p:cond delay="0"/>
                                          </p:stCondLst>
                                        </p:cTn>
                                        <p:tgtEl>
                                          <p:spTgt spid="61"/>
                                        </p:tgtEl>
                                        <p:attrNameLst>
                                          <p:attrName>style.visibility</p:attrName>
                                        </p:attrNameLst>
                                      </p:cBhvr>
                                      <p:to>
                                        <p:strVal val="visible"/>
                                      </p:to>
                                    </p:set>
                                    <p:anim calcmode="lin" valueType="num">
                                      <p:cBhvr>
                                        <p:cTn id="13" dur="500"/>
                                        <p:tgtEl>
                                          <p:spTgt spid="61"/>
                                        </p:tgtEl>
                                        <p:attrNameLst>
                                          <p:attrName>ppt_y</p:attrName>
                                        </p:attrNameLst>
                                      </p:cBhvr>
                                      <p:tavLst>
                                        <p:tav tm="0">
                                          <p:val>
                                            <p:strVal val="#ppt_y-#ppt_h*1.125000"/>
                                          </p:val>
                                        </p:tav>
                                        <p:tav tm="100000">
                                          <p:val>
                                            <p:strVal val="#ppt_y"/>
                                          </p:val>
                                        </p:tav>
                                      </p:tavLst>
                                    </p:anim>
                                    <p:animEffect transition="in" filter="wipe(down)">
                                      <p:cBhvr>
                                        <p:cTn id="14" dur="500"/>
                                        <p:tgtEl>
                                          <p:spTgt spid="61"/>
                                        </p:tgtEl>
                                      </p:cBhvr>
                                    </p:animEffect>
                                  </p:childTnLst>
                                </p:cTn>
                              </p:par>
                            </p:childTnLst>
                          </p:cTn>
                        </p:par>
                        <p:par>
                          <p:cTn id="15" fill="hold">
                            <p:stCondLst>
                              <p:cond delay="1500"/>
                            </p:stCondLst>
                            <p:childTnLst>
                              <p:par>
                                <p:cTn id="16" presetID="12" presetClass="entr" presetSubtype="1" fill="hold" nodeType="afterEffect">
                                  <p:stCondLst>
                                    <p:cond delay="0"/>
                                  </p:stCondLst>
                                  <p:childTnLst>
                                    <p:set>
                                      <p:cBhvr>
                                        <p:cTn id="17" dur="1" fill="hold">
                                          <p:stCondLst>
                                            <p:cond delay="0"/>
                                          </p:stCondLst>
                                        </p:cTn>
                                        <p:tgtEl>
                                          <p:spTgt spid="62"/>
                                        </p:tgtEl>
                                        <p:attrNameLst>
                                          <p:attrName>style.visibility</p:attrName>
                                        </p:attrNameLst>
                                      </p:cBhvr>
                                      <p:to>
                                        <p:strVal val="visible"/>
                                      </p:to>
                                    </p:set>
                                    <p:anim calcmode="lin" valueType="num">
                                      <p:cBhvr>
                                        <p:cTn id="18" dur="500"/>
                                        <p:tgtEl>
                                          <p:spTgt spid="62"/>
                                        </p:tgtEl>
                                        <p:attrNameLst>
                                          <p:attrName>ppt_y</p:attrName>
                                        </p:attrNameLst>
                                      </p:cBhvr>
                                      <p:tavLst>
                                        <p:tav tm="0">
                                          <p:val>
                                            <p:strVal val="#ppt_y-#ppt_h*1.125000"/>
                                          </p:val>
                                        </p:tav>
                                        <p:tav tm="100000">
                                          <p:val>
                                            <p:strVal val="#ppt_y"/>
                                          </p:val>
                                        </p:tav>
                                      </p:tavLst>
                                    </p:anim>
                                    <p:animEffect transition="in" filter="wipe(down)">
                                      <p:cBhvr>
                                        <p:cTn id="19" dur="500"/>
                                        <p:tgtEl>
                                          <p:spTgt spid="62"/>
                                        </p:tgtEl>
                                      </p:cBhvr>
                                    </p:animEffect>
                                  </p:childTnLst>
                                </p:cTn>
                              </p:par>
                            </p:childTnLst>
                          </p:cTn>
                        </p:par>
                        <p:par>
                          <p:cTn id="20" fill="hold">
                            <p:stCondLst>
                              <p:cond delay="2000"/>
                            </p:stCondLst>
                            <p:childTnLst>
                              <p:par>
                                <p:cTn id="21" presetID="12" presetClass="entr" presetSubtype="1" fill="hold" nodeType="afterEffect">
                                  <p:stCondLst>
                                    <p:cond delay="0"/>
                                  </p:stCondLst>
                                  <p:childTnLst>
                                    <p:set>
                                      <p:cBhvr>
                                        <p:cTn id="22" dur="1" fill="hold">
                                          <p:stCondLst>
                                            <p:cond delay="0"/>
                                          </p:stCondLst>
                                        </p:cTn>
                                        <p:tgtEl>
                                          <p:spTgt spid="63"/>
                                        </p:tgtEl>
                                        <p:attrNameLst>
                                          <p:attrName>style.visibility</p:attrName>
                                        </p:attrNameLst>
                                      </p:cBhvr>
                                      <p:to>
                                        <p:strVal val="visible"/>
                                      </p:to>
                                    </p:set>
                                    <p:anim calcmode="lin" valueType="num">
                                      <p:cBhvr>
                                        <p:cTn id="23" dur="500"/>
                                        <p:tgtEl>
                                          <p:spTgt spid="63"/>
                                        </p:tgtEl>
                                        <p:attrNameLst>
                                          <p:attrName>ppt_y</p:attrName>
                                        </p:attrNameLst>
                                      </p:cBhvr>
                                      <p:tavLst>
                                        <p:tav tm="0">
                                          <p:val>
                                            <p:strVal val="#ppt_y-#ppt_h*1.125000"/>
                                          </p:val>
                                        </p:tav>
                                        <p:tav tm="100000">
                                          <p:val>
                                            <p:strVal val="#ppt_y"/>
                                          </p:val>
                                        </p:tav>
                                      </p:tavLst>
                                    </p:anim>
                                    <p:animEffect transition="in" filter="wipe(down)">
                                      <p:cBhvr>
                                        <p:cTn id="24"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28001"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四、消费信用</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7" name="矩形 16"/>
          <p:cNvSpPr/>
          <p:nvPr>
            <p:custDataLst>
              <p:tags r:id="rId1"/>
            </p:custDataLst>
          </p:nvPr>
        </p:nvSpPr>
        <p:spPr>
          <a:xfrm>
            <a:off x="777875" y="197326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9" name="矩形 8"/>
          <p:cNvSpPr>
            <a:spLocks noChangeAspect="1"/>
          </p:cNvSpPr>
          <p:nvPr>
            <p:custDataLst>
              <p:tags r:id="rId2"/>
            </p:custDataLst>
          </p:nvPr>
        </p:nvSpPr>
        <p:spPr>
          <a:xfrm>
            <a:off x="1109663" y="218122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sp>
        <p:nvSpPr>
          <p:cNvPr id="12" name="文本框 11"/>
          <p:cNvSpPr txBox="1"/>
          <p:nvPr>
            <p:custDataLst>
              <p:tags r:id="rId3"/>
            </p:custDataLst>
          </p:nvPr>
        </p:nvSpPr>
        <p:spPr>
          <a:xfrm>
            <a:off x="3598863" y="2131378"/>
            <a:ext cx="7548563" cy="337185"/>
          </a:xfrm>
          <a:prstGeom prst="rect">
            <a:avLst/>
          </a:prstGeom>
          <a:noFill/>
        </p:spPr>
        <p:txBody>
          <a:bodyPr wrap="square" rtlCol="0" anchor="ctr" anchorCtr="0">
            <a:spAutoFit/>
          </a:bodyPr>
          <a:p>
            <a:r>
              <a:rPr sz="1600" spc="100" noProof="1" dirty="0">
                <a:solidFill>
                  <a:schemeClr val="tx1">
                    <a:lumMod val="65000"/>
                    <a:lumOff val="35000"/>
                  </a:schemeClr>
                </a:solidFill>
                <a:latin typeface="微软雅黑" panose="020B0503020204020204" pitchFamily="34" charset="-122"/>
                <a:ea typeface="微软雅黑" panose="020B0503020204020204" pitchFamily="34" charset="-122"/>
                <a:cs typeface="+mn-cs"/>
                <a:sym typeface="+mn-ea"/>
              </a:rPr>
              <a:t>（1）积极作用。</a:t>
            </a:r>
            <a:endParaRPr sz="1600" spc="100" noProof="1" dirty="0">
              <a:solidFill>
                <a:schemeClr val="tx1">
                  <a:lumMod val="65000"/>
                  <a:lumOff val="35000"/>
                </a:schemeClr>
              </a:solidFill>
              <a:latin typeface="微软雅黑" panose="020B0503020204020204" pitchFamily="34" charset="-122"/>
              <a:ea typeface="微软雅黑" panose="020B0503020204020204" pitchFamily="34" charset="-122"/>
              <a:cs typeface="+mn-cs"/>
              <a:sym typeface="+mn-ea"/>
            </a:endParaRPr>
          </a:p>
        </p:txBody>
      </p:sp>
      <p:sp>
        <p:nvSpPr>
          <p:cNvPr id="2" name="文本框 1"/>
          <p:cNvSpPr txBox="1"/>
          <p:nvPr>
            <p:custDataLst>
              <p:tags r:id="rId4"/>
            </p:custDataLst>
          </p:nvPr>
        </p:nvSpPr>
        <p:spPr>
          <a:xfrm>
            <a:off x="3743325" y="2418715"/>
            <a:ext cx="7546975" cy="1370965"/>
          </a:xfrm>
          <a:prstGeom prst="rect">
            <a:avLst/>
          </a:prstGeom>
          <a:noFill/>
          <a:ln w="9525">
            <a:noFill/>
          </a:ln>
        </p:spPr>
        <p:txBody>
          <a:bodyPr wrap="square" anchor="t">
            <a:spAutoFit/>
          </a:bodyPr>
          <a:p>
            <a:pPr>
              <a:lnSpc>
                <a:spcPct val="130000"/>
              </a:lnSpc>
            </a:pPr>
            <a:r>
              <a:rPr lang="zh-CN" altLang="zh-CN" sz="1600" b="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一是对生产的促进作用，消费信用的存在和发展有效地扩大了消费品的需求，加速了商品价值的实现，从而导致商品生产规模的进一步扩大，刺激经济不断发展；二是对消费的调节作用，通过消费信用可以调节消费者购买消费品的时</a:t>
            </a:r>
            <a:endParaRPr lang="zh-CN" altLang="zh-CN" sz="1600" b="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a:p>
            <a:pPr>
              <a:lnSpc>
                <a:spcPct val="130000"/>
              </a:lnSpc>
            </a:pPr>
            <a:r>
              <a:rPr lang="zh-CN" altLang="zh-CN" sz="1600" b="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间和支付能力的不一致，满足不同消费者的不同消费需要。</a:t>
            </a:r>
            <a:endParaRPr lang="zh-CN" altLang="zh-CN" sz="1600" b="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20" name="矩形 19"/>
          <p:cNvSpPr/>
          <p:nvPr>
            <p:custDataLst>
              <p:tags r:id="rId5"/>
            </p:custDataLst>
          </p:nvPr>
        </p:nvSpPr>
        <p:spPr>
          <a:xfrm>
            <a:off x="777875" y="389731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22" name="文本框 21"/>
          <p:cNvSpPr txBox="1"/>
          <p:nvPr>
            <p:custDataLst>
              <p:tags r:id="rId6"/>
            </p:custDataLst>
          </p:nvPr>
        </p:nvSpPr>
        <p:spPr>
          <a:xfrm>
            <a:off x="3598863" y="3978752"/>
            <a:ext cx="7548563" cy="337185"/>
          </a:xfrm>
          <a:prstGeom prst="rect">
            <a:avLst/>
          </a:prstGeom>
          <a:noFill/>
        </p:spPr>
        <p:txBody>
          <a:bodyPr wrap="square" rtlCol="0" anchor="ctr" anchorCtr="0">
            <a:spAutoFit/>
          </a:bodyPr>
          <a:p>
            <a:r>
              <a:rPr sz="1600" spc="100" noProof="1" dirty="0">
                <a:solidFill>
                  <a:schemeClr val="tx1">
                    <a:lumMod val="65000"/>
                    <a:lumOff val="35000"/>
                  </a:schemeClr>
                </a:solidFill>
                <a:latin typeface="微软雅黑" panose="020B0503020204020204" pitchFamily="34" charset="-122"/>
                <a:ea typeface="微软雅黑" panose="020B0503020204020204" pitchFamily="34" charset="-122"/>
                <a:cs typeface="+mn-cs"/>
                <a:sym typeface="+mn-ea"/>
              </a:rPr>
              <a:t>（2）消极作用。</a:t>
            </a:r>
            <a:endParaRPr sz="1600" spc="100" noProof="1" dirty="0">
              <a:solidFill>
                <a:schemeClr val="tx1">
                  <a:lumMod val="65000"/>
                  <a:lumOff val="35000"/>
                </a:schemeClr>
              </a:solidFill>
              <a:latin typeface="微软雅黑" panose="020B0503020204020204" pitchFamily="34" charset="-122"/>
              <a:ea typeface="微软雅黑" panose="020B0503020204020204" pitchFamily="34" charset="-122"/>
              <a:cs typeface="+mn-cs"/>
              <a:sym typeface="+mn-ea"/>
            </a:endParaRPr>
          </a:p>
        </p:txBody>
      </p:sp>
      <p:sp>
        <p:nvSpPr>
          <p:cNvPr id="23" name="文本框 22"/>
          <p:cNvSpPr txBox="1"/>
          <p:nvPr>
            <p:custDataLst>
              <p:tags r:id="rId7"/>
            </p:custDataLst>
          </p:nvPr>
        </p:nvSpPr>
        <p:spPr>
          <a:xfrm>
            <a:off x="3738563" y="4316413"/>
            <a:ext cx="7548563" cy="410845"/>
          </a:xfrm>
          <a:prstGeom prst="rect">
            <a:avLst/>
          </a:prstGeom>
          <a:noFill/>
          <a:ln w="9525">
            <a:noFill/>
          </a:ln>
        </p:spPr>
        <p:txBody>
          <a:bodyPr wrap="square" anchor="t">
            <a:spAutoFit/>
          </a:bodyPr>
          <a:p>
            <a:pPr>
              <a:lnSpc>
                <a:spcPct val="130000"/>
              </a:lnSpc>
            </a:pPr>
            <a:r>
              <a:rPr lang="zh-CN" altLang="en-US" sz="1600" b="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消费信用的过度发展会增加经济的不稳定，造成通货膨胀和债务危机。</a:t>
            </a:r>
            <a:endParaRPr lang="zh-CN" altLang="en-US" sz="1600" b="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p:txBody>
      </p:sp>
      <p:pic>
        <p:nvPicPr>
          <p:cNvPr id="32" name="图片 31"/>
          <p:cNvPicPr>
            <a:picLocks noChangeAspect="1"/>
          </p:cNvPicPr>
          <p:nvPr>
            <p:custDataLst>
              <p:tags r:id="rId8"/>
            </p:custDataLst>
          </p:nvPr>
        </p:nvPicPr>
        <p:blipFill>
          <a:blip r:embed="rId9" cstate="screen"/>
          <a:srcRect/>
          <a:stretch>
            <a:fillRect/>
          </a:stretch>
        </p:blipFill>
        <p:spPr>
          <a:xfrm>
            <a:off x="1109344" y="218249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
        <p:nvSpPr>
          <p:cNvPr id="21" name="矩形 20"/>
          <p:cNvSpPr>
            <a:spLocks noChangeAspect="1"/>
          </p:cNvSpPr>
          <p:nvPr>
            <p:custDataLst>
              <p:tags r:id="rId10"/>
            </p:custDataLst>
          </p:nvPr>
        </p:nvSpPr>
        <p:spPr>
          <a:xfrm>
            <a:off x="1109663" y="410527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pic>
        <p:nvPicPr>
          <p:cNvPr id="37" name="图片 36"/>
          <p:cNvPicPr>
            <a:picLocks noChangeAspect="1"/>
          </p:cNvPicPr>
          <p:nvPr>
            <p:custDataLst>
              <p:tags r:id="rId11"/>
            </p:custDataLst>
          </p:nvPr>
        </p:nvPicPr>
        <p:blipFill>
          <a:blip r:embed="rId12" cstate="screen"/>
          <a:srcRect/>
          <a:stretch>
            <a:fillRect/>
          </a:stretch>
        </p:blipFill>
        <p:spPr>
          <a:xfrm>
            <a:off x="1109344" y="410654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
        <p:nvSpPr>
          <p:cNvPr id="74" name="文本框 73"/>
          <p:cNvSpPr txBox="1"/>
          <p:nvPr/>
        </p:nvSpPr>
        <p:spPr>
          <a:xfrm>
            <a:off x="829151" y="1412558"/>
            <a:ext cx="2438400" cy="368300"/>
          </a:xfrm>
          <a:prstGeom prst="rect">
            <a:avLst/>
          </a:prstGeom>
          <a:noFill/>
        </p:spPr>
        <p:txBody>
          <a:bodyPr wrap="none" rtlCol="0" anchor="t">
            <a:spAutoFit/>
          </a:bodyPr>
          <a:p>
            <a:pPr algn="ctr"/>
            <a:r>
              <a:rPr lang="zh-CN" altLang="en-US" sz="1800" spc="30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rPr>
              <a:t>2. 消费信用的作用</a:t>
            </a:r>
            <a:endParaRPr lang="zh-CN" altLang="en-US" sz="1800" spc="30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endParaRPr>
          </a:p>
        </p:txBody>
      </p:sp>
    </p:spTree>
    <p:custDataLst>
      <p:tags r:id="rId13"/>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p:tgtEl>
                                          <p:spTgt spid="12"/>
                                        </p:tgtEl>
                                        <p:attrNameLst>
                                          <p:attrName>ppt_y</p:attrName>
                                        </p:attrNameLst>
                                      </p:cBhvr>
                                      <p:tavLst>
                                        <p:tav tm="0">
                                          <p:val>
                                            <p:strVal val="#ppt_y-#ppt_h*1.125000"/>
                                          </p:val>
                                        </p:tav>
                                        <p:tav tm="100000">
                                          <p:val>
                                            <p:strVal val="#ppt_y"/>
                                          </p:val>
                                        </p:tav>
                                      </p:tavLst>
                                    </p:anim>
                                    <p:animEffect transition="in" filter="wipe(down)">
                                      <p:cBhvr>
                                        <p:cTn id="8" dur="500"/>
                                        <p:tgtEl>
                                          <p:spTgt spid="12"/>
                                        </p:tgtEl>
                                      </p:cBhvr>
                                    </p:animEffect>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p:tgtEl>
                                          <p:spTgt spid="2"/>
                                        </p:tgtEl>
                                        <p:attrNameLst>
                                          <p:attrName>ppt_y</p:attrName>
                                        </p:attrNameLst>
                                      </p:cBhvr>
                                      <p:tavLst>
                                        <p:tav tm="0">
                                          <p:val>
                                            <p:strVal val="#ppt_y-#ppt_h*1.125000"/>
                                          </p:val>
                                        </p:tav>
                                        <p:tav tm="100000">
                                          <p:val>
                                            <p:strVal val="#ppt_y"/>
                                          </p:val>
                                        </p:tav>
                                      </p:tavLst>
                                    </p:anim>
                                    <p:animEffect transition="in" filter="wipe(down)">
                                      <p:cBhvr>
                                        <p:cTn id="13" dur="500"/>
                                        <p:tgtEl>
                                          <p:spTgt spid="2"/>
                                        </p:tgtEl>
                                      </p:cBhvr>
                                    </p:animEffect>
                                  </p:childTnLst>
                                </p:cTn>
                              </p:par>
                            </p:childTnLst>
                          </p:cTn>
                        </p:par>
                        <p:par>
                          <p:cTn id="14" fill="hold">
                            <p:stCondLst>
                              <p:cond delay="1000"/>
                            </p:stCondLst>
                            <p:childTnLst>
                              <p:par>
                                <p:cTn id="15" presetID="12" presetClass="entr" presetSubtype="1"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p:tgtEl>
                                          <p:spTgt spid="22"/>
                                        </p:tgtEl>
                                        <p:attrNameLst>
                                          <p:attrName>ppt_y</p:attrName>
                                        </p:attrNameLst>
                                      </p:cBhvr>
                                      <p:tavLst>
                                        <p:tav tm="0">
                                          <p:val>
                                            <p:strVal val="#ppt_y-#ppt_h*1.125000"/>
                                          </p:val>
                                        </p:tav>
                                        <p:tav tm="100000">
                                          <p:val>
                                            <p:strVal val="#ppt_y"/>
                                          </p:val>
                                        </p:tav>
                                      </p:tavLst>
                                    </p:anim>
                                    <p:animEffect transition="in" filter="wipe(down)">
                                      <p:cBhvr>
                                        <p:cTn id="18" dur="500"/>
                                        <p:tgtEl>
                                          <p:spTgt spid="22"/>
                                        </p:tgtEl>
                                      </p:cBhvr>
                                    </p:animEffect>
                                  </p:childTnLst>
                                </p:cTn>
                              </p:par>
                            </p:childTnLst>
                          </p:cTn>
                        </p:par>
                        <p:par>
                          <p:cTn id="19" fill="hold">
                            <p:stCondLst>
                              <p:cond delay="1500"/>
                            </p:stCondLst>
                            <p:childTnLst>
                              <p:par>
                                <p:cTn id="20" presetID="12" presetClass="entr" presetSubtype="1" fill="hold" grpId="0" nodeType="after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p:cTn id="22" dur="500"/>
                                        <p:tgtEl>
                                          <p:spTgt spid="23"/>
                                        </p:tgtEl>
                                        <p:attrNameLst>
                                          <p:attrName>ppt_y</p:attrName>
                                        </p:attrNameLst>
                                      </p:cBhvr>
                                      <p:tavLst>
                                        <p:tav tm="0">
                                          <p:val>
                                            <p:strVal val="#ppt_y-#ppt_h*1.125000"/>
                                          </p:val>
                                        </p:tav>
                                        <p:tav tm="100000">
                                          <p:val>
                                            <p:strVal val="#ppt_y"/>
                                          </p:val>
                                        </p:tav>
                                      </p:tavLst>
                                    </p:anim>
                                    <p:animEffect transition="in" filter="wipe(down)">
                                      <p:cBhvr>
                                        <p:cTn id="2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 grpId="0"/>
      <p:bldP spid="22" grpId="0"/>
      <p:bldP spid="2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10" name="直接连接符 9"/>
          <p:cNvCxnSpPr/>
          <p:nvPr>
            <p:custDataLst>
              <p:tags r:id="rId1"/>
            </p:custDataLst>
          </p:nvPr>
        </p:nvCxnSpPr>
        <p:spPr>
          <a:xfrm>
            <a:off x="8027035" y="6057900"/>
            <a:ext cx="3563938" cy="0"/>
          </a:xfrm>
          <a:prstGeom prst="line">
            <a:avLst/>
          </a:prstGeom>
          <a:ln w="127000" cap="rnd">
            <a:solidFill>
              <a:schemeClr val="accent1">
                <a:lumMod val="60000"/>
                <a:lumOff val="40000"/>
              </a:schemeClr>
            </a:solidFill>
          </a:ln>
        </p:spPr>
        <p:style>
          <a:lnRef idx="1">
            <a:srgbClr val="1F74AD"/>
          </a:lnRef>
          <a:fillRef idx="0">
            <a:srgbClr val="1F74AD"/>
          </a:fillRef>
          <a:effectRef idx="0">
            <a:srgbClr val="1F74AD"/>
          </a:effectRef>
          <a:fontRef idx="minor">
            <a:srgbClr val="000000"/>
          </a:fontRef>
        </p:style>
      </p:cxnSp>
      <p:sp>
        <p:nvSpPr>
          <p:cNvPr id="127" name="Title 6"/>
          <p:cNvSpPr txBox="1"/>
          <p:nvPr>
            <p:custDataLst>
              <p:tags r:id="rId2"/>
            </p:custDataLst>
          </p:nvPr>
        </p:nvSpPr>
        <p:spPr>
          <a:xfrm>
            <a:off x="927100" y="1204595"/>
            <a:ext cx="10424795" cy="186245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1000"/>
              </a:spcBef>
              <a:spcAft>
                <a:spcPts val="0"/>
              </a:spcAft>
              <a:buClr>
                <a:srgbClr val="1F4E78"/>
              </a:buClr>
              <a:buSzPct val="105000"/>
              <a:buFont typeface="Wingdings" panose="05000000000000000000" charset="0"/>
            </a:pPr>
            <a:r>
              <a:rPr lang="zh-CN" altLang="en-US" sz="1800" strike="noStrike" spc="20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国际信用是指国与国之间的企业、经济组织、金融机构及国际经济组织相互提供的与国际贸易密切联系的信用形式。国际贸易与国际经济交往的日益频繁，使国际信用成为进行国际结算、扩大进出口贸易的主要手段之一。</a:t>
            </a:r>
            <a:endParaRPr lang="zh-CN" altLang="en-US" sz="1800" strike="noStrike" spc="20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1000"/>
              </a:spcBef>
              <a:spcAft>
                <a:spcPts val="0"/>
              </a:spcAft>
              <a:buClr>
                <a:srgbClr val="1F4E78"/>
              </a:buClr>
              <a:buSzPct val="105000"/>
              <a:buFont typeface="Wingdings" panose="05000000000000000000" charset="0"/>
            </a:pPr>
            <a:r>
              <a:rPr lang="zh-CN" altLang="en-US" sz="1800" b="1" strike="noStrike" spc="200" noProof="1" dirty="0">
                <a:ln w="3175">
                  <a:noFill/>
                  <a:prstDash val="dash"/>
                </a:ln>
                <a:solidFill>
                  <a:srgbClr val="C0000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国际信用的种类繁多，具体包括以下几种主要类型。</a:t>
            </a:r>
            <a:endParaRPr lang="zh-CN" altLang="en-US" sz="1800" b="1" strike="noStrike" spc="200" noProof="1" dirty="0">
              <a:ln w="3175">
                <a:noFill/>
                <a:prstDash val="dash"/>
              </a:ln>
              <a:solidFill>
                <a:srgbClr val="C00000"/>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115715"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五、国际信用</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cxnSp>
        <p:nvCxnSpPr>
          <p:cNvPr id="88" name="直接连接符 87"/>
          <p:cNvCxnSpPr/>
          <p:nvPr>
            <p:custDataLst>
              <p:tags r:id="rId3"/>
            </p:custDataLst>
          </p:nvPr>
        </p:nvCxnSpPr>
        <p:spPr>
          <a:xfrm>
            <a:off x="889635" y="6057900"/>
            <a:ext cx="3600450" cy="0"/>
          </a:xfrm>
          <a:prstGeom prst="line">
            <a:avLst/>
          </a:prstGeom>
          <a:ln w="127000" cap="rnd">
            <a:solidFill>
              <a:schemeClr val="accent1">
                <a:lumMod val="75000"/>
              </a:schemeClr>
            </a:solidFill>
          </a:ln>
        </p:spPr>
        <p:style>
          <a:lnRef idx="1">
            <a:srgbClr val="1F74AD"/>
          </a:lnRef>
          <a:fillRef idx="0">
            <a:srgbClr val="1F74AD"/>
          </a:fillRef>
          <a:effectRef idx="0">
            <a:srgbClr val="1F74AD"/>
          </a:effectRef>
          <a:fontRef idx="minor">
            <a:srgbClr val="000000"/>
          </a:fontRef>
        </p:style>
      </p:cxnSp>
      <p:sp>
        <p:nvSpPr>
          <p:cNvPr id="92" name="椭圆 91"/>
          <p:cNvSpPr/>
          <p:nvPr>
            <p:custDataLst>
              <p:tags r:id="rId4"/>
            </p:custDataLst>
          </p:nvPr>
        </p:nvSpPr>
        <p:spPr>
          <a:xfrm>
            <a:off x="773748" y="5875338"/>
            <a:ext cx="363538" cy="365125"/>
          </a:xfrm>
          <a:prstGeom prst="ellipse">
            <a:avLst/>
          </a:prstGeom>
          <a:solidFill>
            <a:sysClr val="window" lastClr="FFFFFF"/>
          </a:solidFill>
          <a:ln w="101600">
            <a:solidFill>
              <a:schemeClr val="accent1">
                <a:lumMod val="75000"/>
              </a:schemeClr>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cxnSp>
        <p:nvCxnSpPr>
          <p:cNvPr id="93" name="直接连接符 92"/>
          <p:cNvCxnSpPr/>
          <p:nvPr>
            <p:custDataLst>
              <p:tags r:id="rId5"/>
            </p:custDataLst>
          </p:nvPr>
        </p:nvCxnSpPr>
        <p:spPr>
          <a:xfrm>
            <a:off x="956310" y="3406775"/>
            <a:ext cx="0" cy="2454275"/>
          </a:xfrm>
          <a:prstGeom prst="line">
            <a:avLst/>
          </a:prstGeom>
          <a:ln>
            <a:solidFill>
              <a:schemeClr val="accent1">
                <a:lumMod val="75000"/>
              </a:schemeClr>
            </a:solidFill>
          </a:ln>
        </p:spPr>
        <p:style>
          <a:lnRef idx="1">
            <a:srgbClr val="1F74AD"/>
          </a:lnRef>
          <a:fillRef idx="0">
            <a:srgbClr val="1F74AD"/>
          </a:fillRef>
          <a:effectRef idx="0">
            <a:srgbClr val="1F74AD"/>
          </a:effectRef>
          <a:fontRef idx="minor">
            <a:srgbClr val="000000"/>
          </a:fontRef>
        </p:style>
      </p:cxnSp>
      <p:sp>
        <p:nvSpPr>
          <p:cNvPr id="94" name="泪滴形 93"/>
          <p:cNvSpPr/>
          <p:nvPr>
            <p:custDataLst>
              <p:tags r:id="rId6"/>
            </p:custDataLst>
          </p:nvPr>
        </p:nvSpPr>
        <p:spPr>
          <a:xfrm rot="8100000">
            <a:off x="876935" y="3214688"/>
            <a:ext cx="158750" cy="158750"/>
          </a:xfrm>
          <a:prstGeom prst="teardrop">
            <a:avLst/>
          </a:prstGeom>
          <a:solidFill>
            <a:schemeClr val="accent1">
              <a:lumMod val="75000"/>
            </a:scheme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89" name="文本框 5"/>
          <p:cNvSpPr txBox="1"/>
          <p:nvPr>
            <p:custDataLst>
              <p:tags r:id="rId7"/>
            </p:custDataLst>
          </p:nvPr>
        </p:nvSpPr>
        <p:spPr>
          <a:xfrm>
            <a:off x="1199515" y="3429000"/>
            <a:ext cx="2880360" cy="2159635"/>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mn-lt"/>
                <a:ea typeface="+mn-ea"/>
                <a:cs typeface="+mn-cs"/>
              </a:defRPr>
            </a:lvl1pPr>
            <a:lvl2pPr marL="457200" algn="l" defTabSz="914400" rtl="0" eaLnBrk="1" latinLnBrk="0" hangingPunct="1">
              <a:defRPr sz="1800" kern="1200">
                <a:solidFill>
                  <a:srgbClr val="000000"/>
                </a:solidFill>
                <a:latin typeface="+mn-lt"/>
                <a:ea typeface="+mn-ea"/>
                <a:cs typeface="+mn-cs"/>
              </a:defRPr>
            </a:lvl2pPr>
            <a:lvl3pPr marL="914400" algn="l" defTabSz="914400" rtl="0" eaLnBrk="1" latinLnBrk="0" hangingPunct="1">
              <a:defRPr sz="1800" kern="1200">
                <a:solidFill>
                  <a:srgbClr val="000000"/>
                </a:solidFill>
                <a:latin typeface="+mn-lt"/>
                <a:ea typeface="+mn-ea"/>
                <a:cs typeface="+mn-cs"/>
              </a:defRPr>
            </a:lvl3pPr>
            <a:lvl4pPr marL="1371600" algn="l" defTabSz="914400" rtl="0" eaLnBrk="1" latinLnBrk="0" hangingPunct="1">
              <a:defRPr sz="1800" kern="1200">
                <a:solidFill>
                  <a:srgbClr val="000000"/>
                </a:solidFill>
                <a:latin typeface="+mn-lt"/>
                <a:ea typeface="+mn-ea"/>
                <a:cs typeface="+mn-cs"/>
              </a:defRPr>
            </a:lvl4pPr>
            <a:lvl5pPr marL="1828800" algn="l" defTabSz="914400" rtl="0" eaLnBrk="1" latinLnBrk="0" hangingPunct="1">
              <a:defRPr sz="1800" kern="1200">
                <a:solidFill>
                  <a:srgbClr val="000000"/>
                </a:solidFill>
                <a:latin typeface="+mn-lt"/>
                <a:ea typeface="+mn-ea"/>
                <a:cs typeface="+mn-cs"/>
              </a:defRPr>
            </a:lvl5pPr>
            <a:lvl6pPr marL="2286000" algn="l" defTabSz="914400" rtl="0" eaLnBrk="1" latinLnBrk="0" hangingPunct="1">
              <a:defRPr sz="1800" kern="1200">
                <a:solidFill>
                  <a:srgbClr val="000000"/>
                </a:solidFill>
                <a:latin typeface="+mn-lt"/>
                <a:ea typeface="+mn-ea"/>
                <a:cs typeface="+mn-cs"/>
              </a:defRPr>
            </a:lvl6pPr>
            <a:lvl7pPr marL="2743200" algn="l" defTabSz="914400" rtl="0" eaLnBrk="1" latinLnBrk="0" hangingPunct="1">
              <a:defRPr sz="1800" kern="1200">
                <a:solidFill>
                  <a:srgbClr val="000000"/>
                </a:solidFill>
                <a:latin typeface="+mn-lt"/>
                <a:ea typeface="+mn-ea"/>
                <a:cs typeface="+mn-cs"/>
              </a:defRPr>
            </a:lvl7pPr>
            <a:lvl8pPr marL="3200400" algn="l" defTabSz="914400" rtl="0" eaLnBrk="1" latinLnBrk="0" hangingPunct="1">
              <a:defRPr sz="1800" kern="1200">
                <a:solidFill>
                  <a:srgbClr val="000000"/>
                </a:solidFill>
                <a:latin typeface="+mn-lt"/>
                <a:ea typeface="+mn-ea"/>
                <a:cs typeface="+mn-cs"/>
              </a:defRPr>
            </a:lvl8pPr>
            <a:lvl9pPr marL="3657600" algn="l" defTabSz="914400" rtl="0" eaLnBrk="1" latinLnBrk="0" hangingPunct="1">
              <a:defRPr sz="1800" kern="1200">
                <a:solidFill>
                  <a:srgbClr val="000000"/>
                </a:solidFill>
                <a:latin typeface="+mn-lt"/>
                <a:ea typeface="+mn-ea"/>
                <a:cs typeface="+mn-cs"/>
              </a:defRPr>
            </a:lvl9pPr>
          </a:lstStyle>
          <a:p>
            <a:pPr algn="just" fontAlgn="base">
              <a:lnSpc>
                <a:spcPct val="150000"/>
              </a:lnSpc>
            </a:pPr>
            <a:r>
              <a:rPr sz="1400" strike="noStrike" kern="0" noProof="1">
                <a:solidFill>
                  <a:schemeClr val="tx1">
                    <a:lumMod val="65000"/>
                    <a:lumOff val="3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（1）出口信贷，是指国际贸易中的一种中长期贷款形式，是一国政府为了促进本国出口，增强国际竞争能力，通过提供利息补贴和信贷担保的方式，鼓励本国银行向本国出口商或外国进口商提供的中长期贷款。</a:t>
            </a:r>
            <a:endParaRPr sz="1400" strike="noStrike" kern="0" noProof="1">
              <a:solidFill>
                <a:schemeClr val="tx1">
                  <a:lumMod val="65000"/>
                  <a:lumOff val="3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cxnSp>
        <p:nvCxnSpPr>
          <p:cNvPr id="96" name="直接连接符 95"/>
          <p:cNvCxnSpPr/>
          <p:nvPr>
            <p:custDataLst>
              <p:tags r:id="rId8"/>
            </p:custDataLst>
          </p:nvPr>
        </p:nvCxnSpPr>
        <p:spPr>
          <a:xfrm>
            <a:off x="4463098" y="6057900"/>
            <a:ext cx="3563938" cy="0"/>
          </a:xfrm>
          <a:prstGeom prst="line">
            <a:avLst/>
          </a:prstGeom>
          <a:ln w="127000" cap="rnd">
            <a:solidFill>
              <a:schemeClr val="accent1"/>
            </a:solidFill>
          </a:ln>
        </p:spPr>
        <p:style>
          <a:lnRef idx="1">
            <a:srgbClr val="1F74AD"/>
          </a:lnRef>
          <a:fillRef idx="0">
            <a:srgbClr val="1F74AD"/>
          </a:fillRef>
          <a:effectRef idx="0">
            <a:srgbClr val="1F74AD"/>
          </a:effectRef>
          <a:fontRef idx="minor">
            <a:srgbClr val="000000"/>
          </a:fontRef>
        </p:style>
      </p:cxnSp>
      <p:sp>
        <p:nvSpPr>
          <p:cNvPr id="98" name="椭圆 97"/>
          <p:cNvSpPr/>
          <p:nvPr>
            <p:custDataLst>
              <p:tags r:id="rId9"/>
            </p:custDataLst>
          </p:nvPr>
        </p:nvSpPr>
        <p:spPr>
          <a:xfrm>
            <a:off x="4345623" y="5875338"/>
            <a:ext cx="365125" cy="365125"/>
          </a:xfrm>
          <a:prstGeom prst="ellipse">
            <a:avLst/>
          </a:prstGeom>
          <a:solidFill>
            <a:sysClr val="window" lastClr="FFFFFF"/>
          </a:solidFill>
          <a:ln w="101600">
            <a:solidFill>
              <a:schemeClr val="accent1"/>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cxnSp>
        <p:nvCxnSpPr>
          <p:cNvPr id="99" name="直接连接符 98"/>
          <p:cNvCxnSpPr/>
          <p:nvPr>
            <p:custDataLst>
              <p:tags r:id="rId10"/>
            </p:custDataLst>
          </p:nvPr>
        </p:nvCxnSpPr>
        <p:spPr>
          <a:xfrm>
            <a:off x="4528185" y="3406775"/>
            <a:ext cx="0" cy="2454275"/>
          </a:xfrm>
          <a:prstGeom prst="line">
            <a:avLst/>
          </a:prstGeom>
        </p:spPr>
        <p:style>
          <a:lnRef idx="1">
            <a:schemeClr val="accent1"/>
          </a:lnRef>
          <a:fillRef idx="0">
            <a:schemeClr val="accent1"/>
          </a:fillRef>
          <a:effectRef idx="0">
            <a:schemeClr val="accent1"/>
          </a:effectRef>
          <a:fontRef idx="minor">
            <a:schemeClr val="tx1"/>
          </a:fontRef>
        </p:style>
      </p:cxnSp>
      <p:sp>
        <p:nvSpPr>
          <p:cNvPr id="100" name="泪滴形 99"/>
          <p:cNvSpPr/>
          <p:nvPr>
            <p:custDataLst>
              <p:tags r:id="rId11"/>
            </p:custDataLst>
          </p:nvPr>
        </p:nvSpPr>
        <p:spPr>
          <a:xfrm rot="8100000">
            <a:off x="4448810" y="3214688"/>
            <a:ext cx="160338" cy="158750"/>
          </a:xfrm>
          <a:prstGeom prst="teardrop">
            <a:avLst/>
          </a:prstGeom>
          <a:solidFill>
            <a:schemeClr val="accent1"/>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97" name="文本框 5"/>
          <p:cNvSpPr txBox="1"/>
          <p:nvPr>
            <p:custDataLst>
              <p:tags r:id="rId12"/>
            </p:custDataLst>
          </p:nvPr>
        </p:nvSpPr>
        <p:spPr>
          <a:xfrm>
            <a:off x="4906645" y="3500755"/>
            <a:ext cx="2880360" cy="2159635"/>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mn-lt"/>
                <a:ea typeface="+mn-ea"/>
                <a:cs typeface="+mn-cs"/>
              </a:defRPr>
            </a:lvl1pPr>
            <a:lvl2pPr marL="457200" algn="l" defTabSz="914400" rtl="0" eaLnBrk="1" latinLnBrk="0" hangingPunct="1">
              <a:defRPr sz="1800" kern="1200">
                <a:solidFill>
                  <a:srgbClr val="000000"/>
                </a:solidFill>
                <a:latin typeface="+mn-lt"/>
                <a:ea typeface="+mn-ea"/>
                <a:cs typeface="+mn-cs"/>
              </a:defRPr>
            </a:lvl2pPr>
            <a:lvl3pPr marL="914400" algn="l" defTabSz="914400" rtl="0" eaLnBrk="1" latinLnBrk="0" hangingPunct="1">
              <a:defRPr sz="1800" kern="1200">
                <a:solidFill>
                  <a:srgbClr val="000000"/>
                </a:solidFill>
                <a:latin typeface="+mn-lt"/>
                <a:ea typeface="+mn-ea"/>
                <a:cs typeface="+mn-cs"/>
              </a:defRPr>
            </a:lvl3pPr>
            <a:lvl4pPr marL="1371600" algn="l" defTabSz="914400" rtl="0" eaLnBrk="1" latinLnBrk="0" hangingPunct="1">
              <a:defRPr sz="1800" kern="1200">
                <a:solidFill>
                  <a:srgbClr val="000000"/>
                </a:solidFill>
                <a:latin typeface="+mn-lt"/>
                <a:ea typeface="+mn-ea"/>
                <a:cs typeface="+mn-cs"/>
              </a:defRPr>
            </a:lvl4pPr>
            <a:lvl5pPr marL="1828800" algn="l" defTabSz="914400" rtl="0" eaLnBrk="1" latinLnBrk="0" hangingPunct="1">
              <a:defRPr sz="1800" kern="1200">
                <a:solidFill>
                  <a:srgbClr val="000000"/>
                </a:solidFill>
                <a:latin typeface="+mn-lt"/>
                <a:ea typeface="+mn-ea"/>
                <a:cs typeface="+mn-cs"/>
              </a:defRPr>
            </a:lvl5pPr>
            <a:lvl6pPr marL="2286000" algn="l" defTabSz="914400" rtl="0" eaLnBrk="1" latinLnBrk="0" hangingPunct="1">
              <a:defRPr sz="1800" kern="1200">
                <a:solidFill>
                  <a:srgbClr val="000000"/>
                </a:solidFill>
                <a:latin typeface="+mn-lt"/>
                <a:ea typeface="+mn-ea"/>
                <a:cs typeface="+mn-cs"/>
              </a:defRPr>
            </a:lvl6pPr>
            <a:lvl7pPr marL="2743200" algn="l" defTabSz="914400" rtl="0" eaLnBrk="1" latinLnBrk="0" hangingPunct="1">
              <a:defRPr sz="1800" kern="1200">
                <a:solidFill>
                  <a:srgbClr val="000000"/>
                </a:solidFill>
                <a:latin typeface="+mn-lt"/>
                <a:ea typeface="+mn-ea"/>
                <a:cs typeface="+mn-cs"/>
              </a:defRPr>
            </a:lvl7pPr>
            <a:lvl8pPr marL="3200400" algn="l" defTabSz="914400" rtl="0" eaLnBrk="1" latinLnBrk="0" hangingPunct="1">
              <a:defRPr sz="1800" kern="1200">
                <a:solidFill>
                  <a:srgbClr val="000000"/>
                </a:solidFill>
                <a:latin typeface="+mn-lt"/>
                <a:ea typeface="+mn-ea"/>
                <a:cs typeface="+mn-cs"/>
              </a:defRPr>
            </a:lvl8pPr>
            <a:lvl9pPr marL="3657600" algn="l" defTabSz="914400" rtl="0" eaLnBrk="1" latinLnBrk="0" hangingPunct="1">
              <a:defRPr sz="1800" kern="1200">
                <a:solidFill>
                  <a:srgbClr val="000000"/>
                </a:solidFill>
                <a:latin typeface="+mn-lt"/>
                <a:ea typeface="+mn-ea"/>
                <a:cs typeface="+mn-cs"/>
              </a:defRPr>
            </a:lvl9pPr>
          </a:lstStyle>
          <a:p>
            <a:pPr algn="just" fontAlgn="auto">
              <a:lnSpc>
                <a:spcPct val="150000"/>
              </a:lnSpc>
              <a:spcBef>
                <a:spcPts val="800"/>
              </a:spcBef>
            </a:pPr>
            <a:r>
              <a:rPr lang="zh-CN" altLang="en-US" sz="1400" strike="noStrike" kern="0" noProof="1">
                <a:solidFill>
                  <a:schemeClr val="tx1">
                    <a:lumMod val="65000"/>
                    <a:lumOff val="3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（2）银行信贷，是指进口企业或进口方银行直接从外国金融机构借入资金的一种信用形式。它一般采用货币贷款方式，并事先指定了贷款货币的用途。</a:t>
            </a:r>
            <a:endParaRPr lang="zh-CN" altLang="en-US" sz="1400" strike="noStrike" kern="0" noProof="1">
              <a:solidFill>
                <a:schemeClr val="tx1">
                  <a:lumMod val="65000"/>
                  <a:lumOff val="3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椭圆 1"/>
          <p:cNvSpPr/>
          <p:nvPr>
            <p:custDataLst>
              <p:tags r:id="rId13"/>
            </p:custDataLst>
          </p:nvPr>
        </p:nvSpPr>
        <p:spPr>
          <a:xfrm>
            <a:off x="7903210" y="5875338"/>
            <a:ext cx="365125" cy="365125"/>
          </a:xfrm>
          <a:prstGeom prst="ellipse">
            <a:avLst/>
          </a:prstGeom>
          <a:solidFill>
            <a:sysClr val="window" lastClr="FFFFFF"/>
          </a:solidFill>
          <a:ln w="101600">
            <a:solidFill>
              <a:schemeClr val="accent1">
                <a:lumMod val="60000"/>
                <a:lumOff val="40000"/>
              </a:schemeClr>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cxnSp>
        <p:nvCxnSpPr>
          <p:cNvPr id="5" name="直接连接符 4"/>
          <p:cNvCxnSpPr/>
          <p:nvPr>
            <p:custDataLst>
              <p:tags r:id="rId14"/>
            </p:custDataLst>
          </p:nvPr>
        </p:nvCxnSpPr>
        <p:spPr>
          <a:xfrm>
            <a:off x="8085773" y="3406775"/>
            <a:ext cx="0" cy="2454275"/>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 name="泪滴形 5"/>
          <p:cNvSpPr/>
          <p:nvPr>
            <p:custDataLst>
              <p:tags r:id="rId15"/>
            </p:custDataLst>
          </p:nvPr>
        </p:nvSpPr>
        <p:spPr>
          <a:xfrm rot="8100000">
            <a:off x="8006398" y="3214688"/>
            <a:ext cx="160338" cy="158750"/>
          </a:xfrm>
          <a:prstGeom prst="teardrop">
            <a:avLst/>
          </a:prstGeom>
          <a:solidFill>
            <a:schemeClr val="accent1">
              <a:lumMod val="60000"/>
              <a:lumOff val="40000"/>
            </a:scheme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8" name="文本框 5"/>
          <p:cNvSpPr txBox="1"/>
          <p:nvPr>
            <p:custDataLst>
              <p:tags r:id="rId16"/>
            </p:custDataLst>
          </p:nvPr>
        </p:nvSpPr>
        <p:spPr>
          <a:xfrm>
            <a:off x="8472170" y="3482340"/>
            <a:ext cx="2880360" cy="2160270"/>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mn-lt"/>
                <a:ea typeface="+mn-ea"/>
                <a:cs typeface="+mn-cs"/>
              </a:defRPr>
            </a:lvl1pPr>
            <a:lvl2pPr marL="457200" algn="l" defTabSz="914400" rtl="0" eaLnBrk="1" latinLnBrk="0" hangingPunct="1">
              <a:defRPr sz="1800" kern="1200">
                <a:solidFill>
                  <a:srgbClr val="000000"/>
                </a:solidFill>
                <a:latin typeface="+mn-lt"/>
                <a:ea typeface="+mn-ea"/>
                <a:cs typeface="+mn-cs"/>
              </a:defRPr>
            </a:lvl2pPr>
            <a:lvl3pPr marL="914400" algn="l" defTabSz="914400" rtl="0" eaLnBrk="1" latinLnBrk="0" hangingPunct="1">
              <a:defRPr sz="1800" kern="1200">
                <a:solidFill>
                  <a:srgbClr val="000000"/>
                </a:solidFill>
                <a:latin typeface="+mn-lt"/>
                <a:ea typeface="+mn-ea"/>
                <a:cs typeface="+mn-cs"/>
              </a:defRPr>
            </a:lvl3pPr>
            <a:lvl4pPr marL="1371600" algn="l" defTabSz="914400" rtl="0" eaLnBrk="1" latinLnBrk="0" hangingPunct="1">
              <a:defRPr sz="1800" kern="1200">
                <a:solidFill>
                  <a:srgbClr val="000000"/>
                </a:solidFill>
                <a:latin typeface="+mn-lt"/>
                <a:ea typeface="+mn-ea"/>
                <a:cs typeface="+mn-cs"/>
              </a:defRPr>
            </a:lvl4pPr>
            <a:lvl5pPr marL="1828800" algn="l" defTabSz="914400" rtl="0" eaLnBrk="1" latinLnBrk="0" hangingPunct="1">
              <a:defRPr sz="1800" kern="1200">
                <a:solidFill>
                  <a:srgbClr val="000000"/>
                </a:solidFill>
                <a:latin typeface="+mn-lt"/>
                <a:ea typeface="+mn-ea"/>
                <a:cs typeface="+mn-cs"/>
              </a:defRPr>
            </a:lvl5pPr>
            <a:lvl6pPr marL="2286000" algn="l" defTabSz="914400" rtl="0" eaLnBrk="1" latinLnBrk="0" hangingPunct="1">
              <a:defRPr sz="1800" kern="1200">
                <a:solidFill>
                  <a:srgbClr val="000000"/>
                </a:solidFill>
                <a:latin typeface="+mn-lt"/>
                <a:ea typeface="+mn-ea"/>
                <a:cs typeface="+mn-cs"/>
              </a:defRPr>
            </a:lvl6pPr>
            <a:lvl7pPr marL="2743200" algn="l" defTabSz="914400" rtl="0" eaLnBrk="1" latinLnBrk="0" hangingPunct="1">
              <a:defRPr sz="1800" kern="1200">
                <a:solidFill>
                  <a:srgbClr val="000000"/>
                </a:solidFill>
                <a:latin typeface="+mn-lt"/>
                <a:ea typeface="+mn-ea"/>
                <a:cs typeface="+mn-cs"/>
              </a:defRPr>
            </a:lvl7pPr>
            <a:lvl8pPr marL="3200400" algn="l" defTabSz="914400" rtl="0" eaLnBrk="1" latinLnBrk="0" hangingPunct="1">
              <a:defRPr sz="1800" kern="1200">
                <a:solidFill>
                  <a:srgbClr val="000000"/>
                </a:solidFill>
                <a:latin typeface="+mn-lt"/>
                <a:ea typeface="+mn-ea"/>
                <a:cs typeface="+mn-cs"/>
              </a:defRPr>
            </a:lvl8pPr>
            <a:lvl9pPr marL="3657600" algn="l" defTabSz="914400" rtl="0" eaLnBrk="1" latinLnBrk="0" hangingPunct="1">
              <a:defRPr sz="1800" kern="1200">
                <a:solidFill>
                  <a:srgbClr val="000000"/>
                </a:solidFill>
                <a:latin typeface="+mn-lt"/>
                <a:ea typeface="+mn-ea"/>
                <a:cs typeface="+mn-cs"/>
              </a:defRPr>
            </a:lvl9pPr>
          </a:lstStyle>
          <a:p>
            <a:pPr algn="just" fontAlgn="auto">
              <a:lnSpc>
                <a:spcPct val="150000"/>
              </a:lnSpc>
              <a:spcBef>
                <a:spcPts val="800"/>
              </a:spcBef>
            </a:pPr>
            <a:r>
              <a:rPr lang="zh-CN" altLang="en-US" sz="1400" strike="noStrike" kern="0" noProof="1">
                <a:solidFill>
                  <a:schemeClr val="tx1">
                    <a:lumMod val="65000"/>
                    <a:lumOff val="3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（3）市场信贷，是指由国外的一家银行或几家银行组成的银团帮助进口国企业或银行在国际金融市场上通过发行中长期债券或大额定期存单来筹措资金的信用方式。</a:t>
            </a:r>
            <a:endParaRPr lang="zh-CN" altLang="en-US" sz="1400" strike="noStrike" kern="0" noProof="1">
              <a:solidFill>
                <a:schemeClr val="tx1">
                  <a:lumMod val="65000"/>
                  <a:lumOff val="3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7"/>
    </p:custData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0898" name="矩形 126"/>
          <p:cNvSpPr/>
          <p:nvPr>
            <p:custDataLst>
              <p:tags r:id="rId1"/>
            </p:custDataLst>
          </p:nvPr>
        </p:nvSpPr>
        <p:spPr>
          <a:xfrm>
            <a:off x="1558925" y="3687763"/>
            <a:ext cx="50800" cy="1027112"/>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899" name="矩形 127"/>
          <p:cNvSpPr/>
          <p:nvPr>
            <p:custDataLst>
              <p:tags r:id="rId2"/>
            </p:custDataLst>
          </p:nvPr>
        </p:nvSpPr>
        <p:spPr>
          <a:xfrm>
            <a:off x="1835150" y="3687763"/>
            <a:ext cx="50800" cy="1027112"/>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00" name="矩形 128"/>
          <p:cNvSpPr/>
          <p:nvPr>
            <p:custDataLst>
              <p:tags r:id="rId3"/>
            </p:custDataLst>
          </p:nvPr>
        </p:nvSpPr>
        <p:spPr>
          <a:xfrm>
            <a:off x="2112963" y="3687763"/>
            <a:ext cx="50800" cy="1027112"/>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01" name="矩形 129"/>
          <p:cNvSpPr/>
          <p:nvPr>
            <p:custDataLst>
              <p:tags r:id="rId4"/>
            </p:custDataLst>
          </p:nvPr>
        </p:nvSpPr>
        <p:spPr>
          <a:xfrm>
            <a:off x="754063" y="3730625"/>
            <a:ext cx="139700" cy="280988"/>
          </a:xfrm>
          <a:prstGeom prst="rect">
            <a:avLst/>
          </a:prstGeom>
          <a:solidFill>
            <a:srgbClr val="08C5FF"/>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02" name="任意多边形 130"/>
          <p:cNvSpPr/>
          <p:nvPr>
            <p:custDataLst>
              <p:tags r:id="rId5"/>
            </p:custDataLst>
          </p:nvPr>
        </p:nvSpPr>
        <p:spPr>
          <a:xfrm>
            <a:off x="728663" y="3703638"/>
            <a:ext cx="190500" cy="334962"/>
          </a:xfrm>
          <a:custGeom>
            <a:avLst/>
            <a:gdLst/>
            <a:ahLst/>
            <a:cxnLst>
              <a:cxn ang="0">
                <a:pos x="190500" y="334010"/>
              </a:cxn>
              <a:cxn ang="0">
                <a:pos x="0" y="334010"/>
              </a:cxn>
              <a:cxn ang="0">
                <a:pos x="0" y="0"/>
              </a:cxn>
              <a:cxn ang="0">
                <a:pos x="190500" y="0"/>
              </a:cxn>
              <a:cxn ang="0">
                <a:pos x="190500" y="334010"/>
              </a:cxn>
              <a:cxn ang="0">
                <a:pos x="50800" y="282225"/>
              </a:cxn>
              <a:cxn ang="0">
                <a:pos x="137160" y="282225"/>
              </a:cxn>
              <a:cxn ang="0">
                <a:pos x="137160" y="54373"/>
              </a:cxn>
              <a:cxn ang="0">
                <a:pos x="50800" y="54373"/>
              </a:cxn>
              <a:cxn ang="0">
                <a:pos x="50800" y="282225"/>
              </a:cxn>
            </a:cxnLst>
            <a:pathLst>
              <a:path w="75" h="129">
                <a:moveTo>
                  <a:pt x="75" y="129"/>
                </a:moveTo>
                <a:lnTo>
                  <a:pt x="0" y="129"/>
                </a:lnTo>
                <a:lnTo>
                  <a:pt x="0" y="0"/>
                </a:lnTo>
                <a:lnTo>
                  <a:pt x="75" y="0"/>
                </a:lnTo>
                <a:lnTo>
                  <a:pt x="75" y="129"/>
                </a:lnTo>
                <a:close/>
                <a:moveTo>
                  <a:pt x="20" y="109"/>
                </a:moveTo>
                <a:lnTo>
                  <a:pt x="54" y="109"/>
                </a:lnTo>
                <a:lnTo>
                  <a:pt x="54" y="21"/>
                </a:lnTo>
                <a:lnTo>
                  <a:pt x="20" y="21"/>
                </a:lnTo>
                <a:lnTo>
                  <a:pt x="20" y="109"/>
                </a:lnTo>
                <a:close/>
              </a:path>
            </a:pathLst>
          </a:custGeom>
          <a:solidFill>
            <a:srgbClr val="545454"/>
          </a:solidFill>
          <a:ln w="9525">
            <a:noFill/>
          </a:ln>
        </p:spPr>
        <p:txBody>
          <a:bodyPr/>
          <a:p>
            <a:endParaRPr lang="zh-CN" altLang="en-US"/>
          </a:p>
        </p:txBody>
      </p:sp>
      <p:sp>
        <p:nvSpPr>
          <p:cNvPr id="80903" name="任意多边形 131"/>
          <p:cNvSpPr/>
          <p:nvPr>
            <p:custDataLst>
              <p:tags r:id="rId6"/>
            </p:custDataLst>
          </p:nvPr>
        </p:nvSpPr>
        <p:spPr>
          <a:xfrm>
            <a:off x="893763" y="3074988"/>
            <a:ext cx="2211387" cy="1593850"/>
          </a:xfrm>
          <a:custGeom>
            <a:avLst/>
            <a:gdLst/>
            <a:ahLst/>
            <a:cxnLst>
              <a:cxn ang="0">
                <a:pos x="2211705" y="716397"/>
              </a:cxn>
              <a:cxn ang="0">
                <a:pos x="2211705" y="0"/>
              </a:cxn>
              <a:cxn ang="0">
                <a:pos x="1507587" y="716397"/>
              </a:cxn>
              <a:cxn ang="0">
                <a:pos x="0" y="716397"/>
              </a:cxn>
              <a:cxn ang="0">
                <a:pos x="0" y="876817"/>
              </a:cxn>
              <a:cxn ang="0">
                <a:pos x="1507587" y="876817"/>
              </a:cxn>
              <a:cxn ang="0">
                <a:pos x="2211705" y="1593215"/>
              </a:cxn>
              <a:cxn ang="0">
                <a:pos x="2211705" y="876817"/>
              </a:cxn>
              <a:cxn ang="0">
                <a:pos x="2211705" y="876817"/>
              </a:cxn>
              <a:cxn ang="0">
                <a:pos x="2211705" y="716397"/>
              </a:cxn>
            </a:cxnLst>
            <a:pathLst>
              <a:path w="1024" h="725">
                <a:moveTo>
                  <a:pt x="1024" y="326"/>
                </a:moveTo>
                <a:cubicBezTo>
                  <a:pt x="1024" y="0"/>
                  <a:pt x="1024" y="0"/>
                  <a:pt x="1024" y="0"/>
                </a:cubicBezTo>
                <a:cubicBezTo>
                  <a:pt x="1024" y="180"/>
                  <a:pt x="878" y="326"/>
                  <a:pt x="698" y="326"/>
                </a:cubicBezTo>
                <a:cubicBezTo>
                  <a:pt x="0" y="326"/>
                  <a:pt x="0" y="326"/>
                  <a:pt x="0" y="326"/>
                </a:cubicBezTo>
                <a:cubicBezTo>
                  <a:pt x="0" y="399"/>
                  <a:pt x="0" y="399"/>
                  <a:pt x="0" y="399"/>
                </a:cubicBezTo>
                <a:cubicBezTo>
                  <a:pt x="698" y="399"/>
                  <a:pt x="698" y="399"/>
                  <a:pt x="698" y="399"/>
                </a:cubicBezTo>
                <a:cubicBezTo>
                  <a:pt x="878" y="399"/>
                  <a:pt x="1024" y="545"/>
                  <a:pt x="1024" y="725"/>
                </a:cubicBezTo>
                <a:cubicBezTo>
                  <a:pt x="1024" y="399"/>
                  <a:pt x="1024" y="399"/>
                  <a:pt x="1024" y="399"/>
                </a:cubicBezTo>
                <a:cubicBezTo>
                  <a:pt x="1024" y="399"/>
                  <a:pt x="1024" y="399"/>
                  <a:pt x="1024" y="399"/>
                </a:cubicBezTo>
                <a:cubicBezTo>
                  <a:pt x="1024" y="326"/>
                  <a:pt x="1024" y="326"/>
                  <a:pt x="1024" y="326"/>
                </a:cubicBezTo>
                <a:close/>
              </a:path>
            </a:pathLst>
          </a:custGeom>
          <a:solidFill>
            <a:srgbClr val="FFFFFF"/>
          </a:solidFill>
          <a:ln w="9525">
            <a:noFill/>
          </a:ln>
        </p:spPr>
        <p:txBody>
          <a:bodyPr/>
          <a:p>
            <a:endParaRPr lang="zh-CN" altLang="en-US"/>
          </a:p>
        </p:txBody>
      </p:sp>
      <p:sp>
        <p:nvSpPr>
          <p:cNvPr id="80904" name="任意多边形 132"/>
          <p:cNvSpPr/>
          <p:nvPr>
            <p:custDataLst>
              <p:tags r:id="rId7"/>
            </p:custDataLst>
          </p:nvPr>
        </p:nvSpPr>
        <p:spPr>
          <a:xfrm>
            <a:off x="865188" y="3074988"/>
            <a:ext cx="2268537" cy="1593850"/>
          </a:xfrm>
          <a:custGeom>
            <a:avLst/>
            <a:gdLst/>
            <a:ahLst/>
            <a:cxnLst>
              <a:cxn ang="0">
                <a:pos x="2267585" y="1593215"/>
              </a:cxn>
              <a:cxn ang="0">
                <a:pos x="2215655" y="1593215"/>
              </a:cxn>
              <a:cxn ang="0">
                <a:pos x="1536245" y="903188"/>
              </a:cxn>
              <a:cxn ang="0">
                <a:pos x="0" y="903188"/>
              </a:cxn>
              <a:cxn ang="0">
                <a:pos x="0" y="690026"/>
              </a:cxn>
              <a:cxn ang="0">
                <a:pos x="1536245" y="690026"/>
              </a:cxn>
              <a:cxn ang="0">
                <a:pos x="2215655" y="0"/>
              </a:cxn>
              <a:cxn ang="0">
                <a:pos x="2267585" y="0"/>
              </a:cxn>
              <a:cxn ang="0">
                <a:pos x="2267585" y="1593215"/>
              </a:cxn>
              <a:cxn ang="0">
                <a:pos x="51929" y="850447"/>
              </a:cxn>
              <a:cxn ang="0">
                <a:pos x="1536245" y="850447"/>
              </a:cxn>
              <a:cxn ang="0">
                <a:pos x="2215655" y="1318522"/>
              </a:cxn>
              <a:cxn ang="0">
                <a:pos x="2215655" y="274692"/>
              </a:cxn>
              <a:cxn ang="0">
                <a:pos x="1536245" y="742767"/>
              </a:cxn>
              <a:cxn ang="0">
                <a:pos x="51929" y="742767"/>
              </a:cxn>
              <a:cxn ang="0">
                <a:pos x="51929" y="850447"/>
              </a:cxn>
            </a:cxnLst>
            <a:pathLst>
              <a:path w="1048" h="725">
                <a:moveTo>
                  <a:pt x="1048" y="725"/>
                </a:moveTo>
                <a:cubicBezTo>
                  <a:pt x="1024" y="725"/>
                  <a:pt x="1024" y="725"/>
                  <a:pt x="1024" y="725"/>
                </a:cubicBezTo>
                <a:cubicBezTo>
                  <a:pt x="1024" y="552"/>
                  <a:pt x="883" y="411"/>
                  <a:pt x="710" y="411"/>
                </a:cubicBezTo>
                <a:cubicBezTo>
                  <a:pt x="0" y="411"/>
                  <a:pt x="0" y="411"/>
                  <a:pt x="0" y="411"/>
                </a:cubicBezTo>
                <a:cubicBezTo>
                  <a:pt x="0" y="314"/>
                  <a:pt x="0" y="314"/>
                  <a:pt x="0" y="314"/>
                </a:cubicBezTo>
                <a:cubicBezTo>
                  <a:pt x="710" y="314"/>
                  <a:pt x="710" y="314"/>
                  <a:pt x="710" y="314"/>
                </a:cubicBezTo>
                <a:cubicBezTo>
                  <a:pt x="883" y="314"/>
                  <a:pt x="1024" y="173"/>
                  <a:pt x="1024" y="0"/>
                </a:cubicBezTo>
                <a:cubicBezTo>
                  <a:pt x="1048" y="0"/>
                  <a:pt x="1048" y="0"/>
                  <a:pt x="1048" y="0"/>
                </a:cubicBezTo>
                <a:lnTo>
                  <a:pt x="1048" y="725"/>
                </a:lnTo>
                <a:close/>
                <a:moveTo>
                  <a:pt x="24" y="387"/>
                </a:moveTo>
                <a:cubicBezTo>
                  <a:pt x="710" y="387"/>
                  <a:pt x="710" y="387"/>
                  <a:pt x="710" y="387"/>
                </a:cubicBezTo>
                <a:cubicBezTo>
                  <a:pt x="852" y="387"/>
                  <a:pt x="974" y="475"/>
                  <a:pt x="1024" y="600"/>
                </a:cubicBezTo>
                <a:cubicBezTo>
                  <a:pt x="1024" y="125"/>
                  <a:pt x="1024" y="125"/>
                  <a:pt x="1024" y="125"/>
                </a:cubicBezTo>
                <a:cubicBezTo>
                  <a:pt x="974" y="250"/>
                  <a:pt x="852" y="338"/>
                  <a:pt x="710" y="338"/>
                </a:cubicBezTo>
                <a:cubicBezTo>
                  <a:pt x="24" y="338"/>
                  <a:pt x="24" y="338"/>
                  <a:pt x="24" y="338"/>
                </a:cubicBezTo>
                <a:lnTo>
                  <a:pt x="24" y="387"/>
                </a:lnTo>
                <a:close/>
              </a:path>
            </a:pathLst>
          </a:custGeom>
          <a:solidFill>
            <a:srgbClr val="545454"/>
          </a:solidFill>
          <a:ln w="9525">
            <a:noFill/>
          </a:ln>
        </p:spPr>
        <p:txBody>
          <a:bodyPr/>
          <a:p>
            <a:endParaRPr lang="zh-CN" altLang="en-US"/>
          </a:p>
        </p:txBody>
      </p:sp>
      <p:sp>
        <p:nvSpPr>
          <p:cNvPr id="80905" name="任意多边形 133"/>
          <p:cNvSpPr/>
          <p:nvPr>
            <p:custDataLst>
              <p:tags r:id="rId8"/>
            </p:custDataLst>
          </p:nvPr>
        </p:nvSpPr>
        <p:spPr>
          <a:xfrm>
            <a:off x="1169988" y="3952875"/>
            <a:ext cx="1411287" cy="622300"/>
          </a:xfrm>
          <a:custGeom>
            <a:avLst/>
            <a:gdLst/>
            <a:ahLst/>
            <a:cxnLst>
              <a:cxn ang="0">
                <a:pos x="1105109" y="0"/>
              </a:cxn>
              <a:cxn ang="0">
                <a:pos x="306495" y="0"/>
              </a:cxn>
              <a:cxn ang="0">
                <a:pos x="0" y="312568"/>
              </a:cxn>
              <a:cxn ang="0">
                <a:pos x="306495" y="622935"/>
              </a:cxn>
              <a:cxn ang="0">
                <a:pos x="1105109" y="622935"/>
              </a:cxn>
              <a:cxn ang="0">
                <a:pos x="1411605" y="312568"/>
              </a:cxn>
              <a:cxn ang="0">
                <a:pos x="1105109" y="0"/>
              </a:cxn>
              <a:cxn ang="0">
                <a:pos x="1105109" y="530485"/>
              </a:cxn>
              <a:cxn ang="0">
                <a:pos x="887109" y="530485"/>
              </a:cxn>
              <a:cxn ang="0">
                <a:pos x="522337" y="530485"/>
              </a:cxn>
              <a:cxn ang="0">
                <a:pos x="306495" y="530485"/>
              </a:cxn>
              <a:cxn ang="0">
                <a:pos x="90653" y="312568"/>
              </a:cxn>
              <a:cxn ang="0">
                <a:pos x="306495" y="92449"/>
              </a:cxn>
              <a:cxn ang="0">
                <a:pos x="522337" y="92449"/>
              </a:cxn>
              <a:cxn ang="0">
                <a:pos x="887109" y="92449"/>
              </a:cxn>
              <a:cxn ang="0">
                <a:pos x="1105109" y="92449"/>
              </a:cxn>
              <a:cxn ang="0">
                <a:pos x="1320951" y="312568"/>
              </a:cxn>
              <a:cxn ang="0">
                <a:pos x="1105109" y="530485"/>
              </a:cxn>
            </a:cxnLst>
            <a:pathLst>
              <a:path w="654" h="283">
                <a:moveTo>
                  <a:pt x="512" y="0"/>
                </a:moveTo>
                <a:cubicBezTo>
                  <a:pt x="142" y="0"/>
                  <a:pt x="142" y="0"/>
                  <a:pt x="142" y="0"/>
                </a:cubicBezTo>
                <a:cubicBezTo>
                  <a:pt x="63" y="0"/>
                  <a:pt x="0" y="63"/>
                  <a:pt x="0" y="142"/>
                </a:cubicBezTo>
                <a:cubicBezTo>
                  <a:pt x="0" y="220"/>
                  <a:pt x="63" y="283"/>
                  <a:pt x="142" y="283"/>
                </a:cubicBezTo>
                <a:cubicBezTo>
                  <a:pt x="512" y="283"/>
                  <a:pt x="512" y="283"/>
                  <a:pt x="512" y="283"/>
                </a:cubicBezTo>
                <a:cubicBezTo>
                  <a:pt x="590" y="283"/>
                  <a:pt x="654" y="220"/>
                  <a:pt x="654" y="142"/>
                </a:cubicBezTo>
                <a:cubicBezTo>
                  <a:pt x="654" y="63"/>
                  <a:pt x="590" y="0"/>
                  <a:pt x="512" y="0"/>
                </a:cubicBezTo>
                <a:close/>
                <a:moveTo>
                  <a:pt x="512" y="241"/>
                </a:moveTo>
                <a:cubicBezTo>
                  <a:pt x="411" y="241"/>
                  <a:pt x="411" y="241"/>
                  <a:pt x="411" y="241"/>
                </a:cubicBezTo>
                <a:cubicBezTo>
                  <a:pt x="242" y="241"/>
                  <a:pt x="242" y="241"/>
                  <a:pt x="242" y="241"/>
                </a:cubicBezTo>
                <a:cubicBezTo>
                  <a:pt x="142" y="241"/>
                  <a:pt x="142" y="241"/>
                  <a:pt x="142" y="241"/>
                </a:cubicBezTo>
                <a:cubicBezTo>
                  <a:pt x="87" y="241"/>
                  <a:pt x="42" y="197"/>
                  <a:pt x="42" y="142"/>
                </a:cubicBezTo>
                <a:cubicBezTo>
                  <a:pt x="42" y="87"/>
                  <a:pt x="87" y="42"/>
                  <a:pt x="142" y="42"/>
                </a:cubicBezTo>
                <a:cubicBezTo>
                  <a:pt x="242" y="42"/>
                  <a:pt x="242" y="42"/>
                  <a:pt x="242" y="42"/>
                </a:cubicBezTo>
                <a:cubicBezTo>
                  <a:pt x="411" y="42"/>
                  <a:pt x="411" y="42"/>
                  <a:pt x="411" y="42"/>
                </a:cubicBezTo>
                <a:cubicBezTo>
                  <a:pt x="512" y="42"/>
                  <a:pt x="512" y="42"/>
                  <a:pt x="512" y="42"/>
                </a:cubicBezTo>
                <a:cubicBezTo>
                  <a:pt x="567" y="42"/>
                  <a:pt x="612" y="87"/>
                  <a:pt x="612" y="142"/>
                </a:cubicBezTo>
                <a:cubicBezTo>
                  <a:pt x="612" y="197"/>
                  <a:pt x="567" y="241"/>
                  <a:pt x="512" y="241"/>
                </a:cubicBezTo>
                <a:close/>
              </a:path>
            </a:pathLst>
          </a:custGeom>
          <a:solidFill>
            <a:srgbClr val="EF5E5E"/>
          </a:solidFill>
          <a:ln w="9525">
            <a:noFill/>
          </a:ln>
        </p:spPr>
        <p:txBody>
          <a:bodyPr/>
          <a:p>
            <a:endParaRPr lang="zh-CN" altLang="en-US"/>
          </a:p>
        </p:txBody>
      </p:sp>
      <p:sp>
        <p:nvSpPr>
          <p:cNvPr id="80906" name="任意多边形 134"/>
          <p:cNvSpPr/>
          <p:nvPr>
            <p:custDataLst>
              <p:tags r:id="rId9"/>
            </p:custDataLst>
          </p:nvPr>
        </p:nvSpPr>
        <p:spPr>
          <a:xfrm>
            <a:off x="1143000" y="3925888"/>
            <a:ext cx="1466850" cy="674687"/>
          </a:xfrm>
          <a:custGeom>
            <a:avLst/>
            <a:gdLst/>
            <a:ahLst/>
            <a:cxnLst>
              <a:cxn ang="0">
                <a:pos x="1134162" y="675005"/>
              </a:cxn>
              <a:cxn ang="0">
                <a:pos x="333322" y="675005"/>
              </a:cxn>
              <a:cxn ang="0">
                <a:pos x="0" y="338601"/>
              </a:cxn>
              <a:cxn ang="0">
                <a:pos x="333322" y="0"/>
              </a:cxn>
              <a:cxn ang="0">
                <a:pos x="1134162" y="0"/>
              </a:cxn>
              <a:cxn ang="0">
                <a:pos x="1467485" y="338601"/>
              </a:cxn>
              <a:cxn ang="0">
                <a:pos x="1134162" y="675005"/>
              </a:cxn>
              <a:cxn ang="0">
                <a:pos x="333322" y="52769"/>
              </a:cxn>
              <a:cxn ang="0">
                <a:pos x="51946" y="338601"/>
              </a:cxn>
              <a:cxn ang="0">
                <a:pos x="333322" y="622235"/>
              </a:cxn>
              <a:cxn ang="0">
                <a:pos x="1134162" y="622235"/>
              </a:cxn>
              <a:cxn ang="0">
                <a:pos x="1415538" y="338601"/>
              </a:cxn>
              <a:cxn ang="0">
                <a:pos x="1134162" y="52769"/>
              </a:cxn>
              <a:cxn ang="0">
                <a:pos x="333322" y="52769"/>
              </a:cxn>
              <a:cxn ang="0">
                <a:pos x="1134162" y="582659"/>
              </a:cxn>
              <a:cxn ang="0">
                <a:pos x="333322" y="582659"/>
              </a:cxn>
              <a:cxn ang="0">
                <a:pos x="90906" y="338601"/>
              </a:cxn>
              <a:cxn ang="0">
                <a:pos x="333322" y="92345"/>
              </a:cxn>
              <a:cxn ang="0">
                <a:pos x="1134162" y="92345"/>
              </a:cxn>
              <a:cxn ang="0">
                <a:pos x="1376578" y="338601"/>
              </a:cxn>
              <a:cxn ang="0">
                <a:pos x="1134162" y="582659"/>
              </a:cxn>
              <a:cxn ang="0">
                <a:pos x="333322" y="145115"/>
              </a:cxn>
              <a:cxn ang="0">
                <a:pos x="142852" y="338601"/>
              </a:cxn>
              <a:cxn ang="0">
                <a:pos x="333322" y="529889"/>
              </a:cxn>
              <a:cxn ang="0">
                <a:pos x="1134162" y="529889"/>
              </a:cxn>
              <a:cxn ang="0">
                <a:pos x="1324632" y="338601"/>
              </a:cxn>
              <a:cxn ang="0">
                <a:pos x="1134162" y="145115"/>
              </a:cxn>
              <a:cxn ang="0">
                <a:pos x="333322" y="145115"/>
              </a:cxn>
            </a:cxnLst>
            <a:pathLst>
              <a:path w="678" h="307">
                <a:moveTo>
                  <a:pt x="524" y="307"/>
                </a:moveTo>
                <a:cubicBezTo>
                  <a:pt x="154" y="307"/>
                  <a:pt x="154" y="307"/>
                  <a:pt x="154" y="307"/>
                </a:cubicBezTo>
                <a:cubicBezTo>
                  <a:pt x="69" y="307"/>
                  <a:pt x="0" y="239"/>
                  <a:pt x="0" y="154"/>
                </a:cubicBezTo>
                <a:cubicBezTo>
                  <a:pt x="0" y="69"/>
                  <a:pt x="69" y="0"/>
                  <a:pt x="154" y="0"/>
                </a:cubicBezTo>
                <a:cubicBezTo>
                  <a:pt x="524" y="0"/>
                  <a:pt x="524" y="0"/>
                  <a:pt x="524" y="0"/>
                </a:cubicBezTo>
                <a:cubicBezTo>
                  <a:pt x="609" y="0"/>
                  <a:pt x="678" y="69"/>
                  <a:pt x="678" y="154"/>
                </a:cubicBezTo>
                <a:cubicBezTo>
                  <a:pt x="678" y="239"/>
                  <a:pt x="609" y="307"/>
                  <a:pt x="524" y="307"/>
                </a:cubicBezTo>
                <a:close/>
                <a:moveTo>
                  <a:pt x="154" y="24"/>
                </a:moveTo>
                <a:cubicBezTo>
                  <a:pt x="82" y="24"/>
                  <a:pt x="24" y="82"/>
                  <a:pt x="24" y="154"/>
                </a:cubicBezTo>
                <a:cubicBezTo>
                  <a:pt x="24" y="225"/>
                  <a:pt x="82" y="283"/>
                  <a:pt x="154" y="283"/>
                </a:cubicBezTo>
                <a:cubicBezTo>
                  <a:pt x="524" y="283"/>
                  <a:pt x="524" y="283"/>
                  <a:pt x="524" y="283"/>
                </a:cubicBezTo>
                <a:cubicBezTo>
                  <a:pt x="595" y="283"/>
                  <a:pt x="654" y="225"/>
                  <a:pt x="654" y="154"/>
                </a:cubicBezTo>
                <a:cubicBezTo>
                  <a:pt x="654" y="82"/>
                  <a:pt x="595" y="24"/>
                  <a:pt x="524" y="24"/>
                </a:cubicBezTo>
                <a:lnTo>
                  <a:pt x="154" y="24"/>
                </a:lnTo>
                <a:close/>
                <a:moveTo>
                  <a:pt x="524" y="265"/>
                </a:moveTo>
                <a:cubicBezTo>
                  <a:pt x="154" y="265"/>
                  <a:pt x="154" y="265"/>
                  <a:pt x="154" y="265"/>
                </a:cubicBezTo>
                <a:cubicBezTo>
                  <a:pt x="92" y="265"/>
                  <a:pt x="42" y="215"/>
                  <a:pt x="42" y="154"/>
                </a:cubicBezTo>
                <a:cubicBezTo>
                  <a:pt x="42" y="92"/>
                  <a:pt x="92" y="42"/>
                  <a:pt x="154" y="42"/>
                </a:cubicBezTo>
                <a:cubicBezTo>
                  <a:pt x="524" y="42"/>
                  <a:pt x="524" y="42"/>
                  <a:pt x="524" y="42"/>
                </a:cubicBezTo>
                <a:cubicBezTo>
                  <a:pt x="586" y="42"/>
                  <a:pt x="636" y="92"/>
                  <a:pt x="636" y="154"/>
                </a:cubicBezTo>
                <a:cubicBezTo>
                  <a:pt x="636" y="215"/>
                  <a:pt x="586" y="265"/>
                  <a:pt x="524" y="265"/>
                </a:cubicBezTo>
                <a:close/>
                <a:moveTo>
                  <a:pt x="154" y="66"/>
                </a:moveTo>
                <a:cubicBezTo>
                  <a:pt x="105" y="66"/>
                  <a:pt x="66" y="105"/>
                  <a:pt x="66" y="154"/>
                </a:cubicBezTo>
                <a:cubicBezTo>
                  <a:pt x="66" y="202"/>
                  <a:pt x="105" y="241"/>
                  <a:pt x="154" y="241"/>
                </a:cubicBezTo>
                <a:cubicBezTo>
                  <a:pt x="524" y="241"/>
                  <a:pt x="524" y="241"/>
                  <a:pt x="524" y="241"/>
                </a:cubicBezTo>
                <a:cubicBezTo>
                  <a:pt x="572" y="241"/>
                  <a:pt x="612" y="202"/>
                  <a:pt x="612" y="154"/>
                </a:cubicBezTo>
                <a:cubicBezTo>
                  <a:pt x="612" y="105"/>
                  <a:pt x="572" y="66"/>
                  <a:pt x="524" y="66"/>
                </a:cubicBezTo>
                <a:lnTo>
                  <a:pt x="154" y="66"/>
                </a:lnTo>
                <a:close/>
              </a:path>
            </a:pathLst>
          </a:custGeom>
          <a:solidFill>
            <a:srgbClr val="545454"/>
          </a:solidFill>
          <a:ln w="9525">
            <a:noFill/>
          </a:ln>
        </p:spPr>
        <p:txBody>
          <a:bodyPr/>
          <a:p>
            <a:endParaRPr lang="zh-CN" altLang="en-US"/>
          </a:p>
        </p:txBody>
      </p:sp>
      <p:sp>
        <p:nvSpPr>
          <p:cNvPr id="80907" name="矩形 135"/>
          <p:cNvSpPr/>
          <p:nvPr>
            <p:custDataLst>
              <p:tags r:id="rId10"/>
            </p:custDataLst>
          </p:nvPr>
        </p:nvSpPr>
        <p:spPr>
          <a:xfrm>
            <a:off x="1516063" y="4689475"/>
            <a:ext cx="136525" cy="50800"/>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08" name="矩形 136"/>
          <p:cNvSpPr/>
          <p:nvPr>
            <p:custDataLst>
              <p:tags r:id="rId11"/>
            </p:custDataLst>
          </p:nvPr>
        </p:nvSpPr>
        <p:spPr>
          <a:xfrm>
            <a:off x="1792288" y="4689475"/>
            <a:ext cx="138112" cy="50800"/>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09" name="矩形 137"/>
          <p:cNvSpPr/>
          <p:nvPr>
            <p:custDataLst>
              <p:tags r:id="rId12"/>
            </p:custDataLst>
          </p:nvPr>
        </p:nvSpPr>
        <p:spPr>
          <a:xfrm>
            <a:off x="2070100" y="4689475"/>
            <a:ext cx="136525" cy="50800"/>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10" name="矩形 138"/>
          <p:cNvSpPr/>
          <p:nvPr>
            <p:custDataLst>
              <p:tags r:id="rId13"/>
            </p:custDataLst>
          </p:nvPr>
        </p:nvSpPr>
        <p:spPr>
          <a:xfrm>
            <a:off x="1516063" y="3662363"/>
            <a:ext cx="136525" cy="52387"/>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11" name="矩形 139"/>
          <p:cNvSpPr/>
          <p:nvPr>
            <p:custDataLst>
              <p:tags r:id="rId14"/>
            </p:custDataLst>
          </p:nvPr>
        </p:nvSpPr>
        <p:spPr>
          <a:xfrm>
            <a:off x="1792288" y="3662363"/>
            <a:ext cx="138112" cy="52387"/>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12" name="矩形 140"/>
          <p:cNvSpPr/>
          <p:nvPr>
            <p:custDataLst>
              <p:tags r:id="rId15"/>
            </p:custDataLst>
          </p:nvPr>
        </p:nvSpPr>
        <p:spPr>
          <a:xfrm>
            <a:off x="2070100" y="3662363"/>
            <a:ext cx="136525" cy="52387"/>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13" name="矩形 141"/>
          <p:cNvSpPr/>
          <p:nvPr>
            <p:custDataLst>
              <p:tags r:id="rId16"/>
            </p:custDataLst>
          </p:nvPr>
        </p:nvSpPr>
        <p:spPr>
          <a:xfrm>
            <a:off x="3105150" y="3025775"/>
            <a:ext cx="139700" cy="1689100"/>
          </a:xfrm>
          <a:prstGeom prst="rect">
            <a:avLst/>
          </a:prstGeom>
          <a:solidFill>
            <a:srgbClr val="08C5FF"/>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14" name="任意多边形 142"/>
          <p:cNvSpPr/>
          <p:nvPr>
            <p:custDataLst>
              <p:tags r:id="rId17"/>
            </p:custDataLst>
          </p:nvPr>
        </p:nvSpPr>
        <p:spPr>
          <a:xfrm>
            <a:off x="3079750" y="3000375"/>
            <a:ext cx="190500" cy="1739900"/>
          </a:xfrm>
          <a:custGeom>
            <a:avLst/>
            <a:gdLst/>
            <a:ahLst/>
            <a:cxnLst>
              <a:cxn ang="0">
                <a:pos x="190500" y="1739900"/>
              </a:cxn>
              <a:cxn ang="0">
                <a:pos x="0" y="1739900"/>
              </a:cxn>
              <a:cxn ang="0">
                <a:pos x="0" y="0"/>
              </a:cxn>
              <a:cxn ang="0">
                <a:pos x="190500" y="0"/>
              </a:cxn>
              <a:cxn ang="0">
                <a:pos x="190500" y="1739900"/>
              </a:cxn>
              <a:cxn ang="0">
                <a:pos x="53340" y="1688194"/>
              </a:cxn>
              <a:cxn ang="0">
                <a:pos x="139700" y="1688194"/>
              </a:cxn>
              <a:cxn ang="0">
                <a:pos x="139700" y="54291"/>
              </a:cxn>
              <a:cxn ang="0">
                <a:pos x="53340" y="54291"/>
              </a:cxn>
              <a:cxn ang="0">
                <a:pos x="53340" y="1688194"/>
              </a:cxn>
            </a:cxnLst>
            <a:pathLst>
              <a:path w="75" h="673">
                <a:moveTo>
                  <a:pt x="75" y="673"/>
                </a:moveTo>
                <a:lnTo>
                  <a:pt x="0" y="673"/>
                </a:lnTo>
                <a:lnTo>
                  <a:pt x="0" y="0"/>
                </a:lnTo>
                <a:lnTo>
                  <a:pt x="75" y="0"/>
                </a:lnTo>
                <a:lnTo>
                  <a:pt x="75" y="673"/>
                </a:lnTo>
                <a:close/>
                <a:moveTo>
                  <a:pt x="21" y="653"/>
                </a:moveTo>
                <a:lnTo>
                  <a:pt x="55" y="653"/>
                </a:lnTo>
                <a:lnTo>
                  <a:pt x="55" y="21"/>
                </a:lnTo>
                <a:lnTo>
                  <a:pt x="21" y="21"/>
                </a:lnTo>
                <a:lnTo>
                  <a:pt x="21" y="653"/>
                </a:lnTo>
                <a:close/>
              </a:path>
            </a:pathLst>
          </a:custGeom>
          <a:solidFill>
            <a:srgbClr val="545454"/>
          </a:solidFill>
          <a:ln w="9525">
            <a:noFill/>
          </a:ln>
        </p:spPr>
        <p:txBody>
          <a:bodyPr/>
          <a:p>
            <a:endParaRPr lang="zh-CN" altLang="en-US"/>
          </a:p>
        </p:txBody>
      </p:sp>
      <p:sp>
        <p:nvSpPr>
          <p:cNvPr id="80915" name="任意多边形 143"/>
          <p:cNvSpPr/>
          <p:nvPr>
            <p:custDataLst>
              <p:tags r:id="rId18"/>
            </p:custDataLst>
          </p:nvPr>
        </p:nvSpPr>
        <p:spPr>
          <a:xfrm>
            <a:off x="919163" y="2819400"/>
            <a:ext cx="1236662" cy="225425"/>
          </a:xfrm>
          <a:custGeom>
            <a:avLst/>
            <a:gdLst/>
            <a:ahLst/>
            <a:cxnLst>
              <a:cxn ang="0">
                <a:pos x="1069913" y="200783"/>
              </a:cxn>
              <a:cxn ang="0">
                <a:pos x="901321" y="130945"/>
              </a:cxn>
              <a:cxn ang="0">
                <a:pos x="637625" y="130945"/>
              </a:cxn>
              <a:cxn ang="0">
                <a:pos x="631141" y="139675"/>
              </a:cxn>
              <a:cxn ang="0">
                <a:pos x="628979" y="139675"/>
              </a:cxn>
              <a:cxn ang="0">
                <a:pos x="300440" y="130945"/>
              </a:cxn>
              <a:cxn ang="0">
                <a:pos x="36744" y="130945"/>
              </a:cxn>
              <a:cxn ang="0">
                <a:pos x="0" y="93844"/>
              </a:cxn>
              <a:cxn ang="0">
                <a:pos x="337185" y="93844"/>
              </a:cxn>
              <a:cxn ang="0">
                <a:pos x="600880" y="93844"/>
              </a:cxn>
              <a:cxn ang="0">
                <a:pos x="607365" y="85114"/>
              </a:cxn>
              <a:cxn ang="0">
                <a:pos x="609526" y="85114"/>
              </a:cxn>
              <a:cxn ang="0">
                <a:pos x="938065" y="93844"/>
              </a:cxn>
              <a:cxn ang="0">
                <a:pos x="1199600" y="93844"/>
              </a:cxn>
              <a:cxn ang="0">
                <a:pos x="1236345" y="130945"/>
              </a:cxn>
              <a:cxn ang="0">
                <a:pos x="1069913" y="200783"/>
              </a:cxn>
            </a:cxnLst>
            <a:pathLst>
              <a:path w="572" h="103">
                <a:moveTo>
                  <a:pt x="495" y="92"/>
                </a:moveTo>
                <a:cubicBezTo>
                  <a:pt x="466" y="92"/>
                  <a:pt x="438" y="81"/>
                  <a:pt x="417" y="60"/>
                </a:cubicBezTo>
                <a:cubicBezTo>
                  <a:pt x="383" y="26"/>
                  <a:pt x="329" y="26"/>
                  <a:pt x="295" y="60"/>
                </a:cubicBezTo>
                <a:cubicBezTo>
                  <a:pt x="292" y="64"/>
                  <a:pt x="292" y="64"/>
                  <a:pt x="292" y="64"/>
                </a:cubicBezTo>
                <a:cubicBezTo>
                  <a:pt x="291" y="64"/>
                  <a:pt x="291" y="64"/>
                  <a:pt x="291" y="64"/>
                </a:cubicBezTo>
                <a:cubicBezTo>
                  <a:pt x="248" y="103"/>
                  <a:pt x="181" y="102"/>
                  <a:pt x="139" y="60"/>
                </a:cubicBezTo>
                <a:cubicBezTo>
                  <a:pt x="106" y="26"/>
                  <a:pt x="51" y="26"/>
                  <a:pt x="17" y="60"/>
                </a:cubicBezTo>
                <a:cubicBezTo>
                  <a:pt x="0" y="43"/>
                  <a:pt x="0" y="43"/>
                  <a:pt x="0" y="43"/>
                </a:cubicBezTo>
                <a:cubicBezTo>
                  <a:pt x="43" y="0"/>
                  <a:pt x="113" y="0"/>
                  <a:pt x="156" y="43"/>
                </a:cubicBezTo>
                <a:cubicBezTo>
                  <a:pt x="190" y="77"/>
                  <a:pt x="244" y="77"/>
                  <a:pt x="278" y="43"/>
                </a:cubicBezTo>
                <a:cubicBezTo>
                  <a:pt x="281" y="39"/>
                  <a:pt x="281" y="39"/>
                  <a:pt x="281" y="39"/>
                </a:cubicBezTo>
                <a:cubicBezTo>
                  <a:pt x="282" y="39"/>
                  <a:pt x="282" y="39"/>
                  <a:pt x="282" y="39"/>
                </a:cubicBezTo>
                <a:cubicBezTo>
                  <a:pt x="325" y="0"/>
                  <a:pt x="392" y="1"/>
                  <a:pt x="434" y="43"/>
                </a:cubicBezTo>
                <a:cubicBezTo>
                  <a:pt x="467" y="77"/>
                  <a:pt x="522" y="77"/>
                  <a:pt x="555" y="43"/>
                </a:cubicBezTo>
                <a:cubicBezTo>
                  <a:pt x="572" y="60"/>
                  <a:pt x="572" y="60"/>
                  <a:pt x="572" y="60"/>
                </a:cubicBezTo>
                <a:cubicBezTo>
                  <a:pt x="551" y="81"/>
                  <a:pt x="523" y="92"/>
                  <a:pt x="495" y="92"/>
                </a:cubicBezTo>
                <a:close/>
              </a:path>
            </a:pathLst>
          </a:custGeom>
          <a:solidFill>
            <a:srgbClr val="545454"/>
          </a:solidFill>
          <a:ln w="9525">
            <a:noFill/>
          </a:ln>
        </p:spPr>
        <p:txBody>
          <a:bodyPr/>
          <a:p>
            <a:endParaRPr lang="zh-CN" altLang="en-US"/>
          </a:p>
        </p:txBody>
      </p:sp>
      <p:sp>
        <p:nvSpPr>
          <p:cNvPr id="80916" name="任意多边形 144"/>
          <p:cNvSpPr/>
          <p:nvPr>
            <p:custDataLst>
              <p:tags r:id="rId19"/>
            </p:custDataLst>
          </p:nvPr>
        </p:nvSpPr>
        <p:spPr>
          <a:xfrm>
            <a:off x="919163" y="3060700"/>
            <a:ext cx="1236662" cy="223838"/>
          </a:xfrm>
          <a:custGeom>
            <a:avLst/>
            <a:gdLst/>
            <a:ahLst/>
            <a:cxnLst>
              <a:cxn ang="0">
                <a:pos x="1069913" y="202751"/>
              </a:cxn>
              <a:cxn ang="0">
                <a:pos x="901321" y="132229"/>
              </a:cxn>
              <a:cxn ang="0">
                <a:pos x="637625" y="132229"/>
              </a:cxn>
              <a:cxn ang="0">
                <a:pos x="631141" y="138840"/>
              </a:cxn>
              <a:cxn ang="0">
                <a:pos x="628979" y="138840"/>
              </a:cxn>
              <a:cxn ang="0">
                <a:pos x="300440" y="132229"/>
              </a:cxn>
              <a:cxn ang="0">
                <a:pos x="36744" y="132229"/>
              </a:cxn>
              <a:cxn ang="0">
                <a:pos x="0" y="94764"/>
              </a:cxn>
              <a:cxn ang="0">
                <a:pos x="337185" y="94764"/>
              </a:cxn>
              <a:cxn ang="0">
                <a:pos x="600880" y="94764"/>
              </a:cxn>
              <a:cxn ang="0">
                <a:pos x="607365" y="85949"/>
              </a:cxn>
              <a:cxn ang="0">
                <a:pos x="609526" y="85949"/>
              </a:cxn>
              <a:cxn ang="0">
                <a:pos x="938065" y="94764"/>
              </a:cxn>
              <a:cxn ang="0">
                <a:pos x="1199600" y="94764"/>
              </a:cxn>
              <a:cxn ang="0">
                <a:pos x="1236345" y="132229"/>
              </a:cxn>
              <a:cxn ang="0">
                <a:pos x="1069913" y="202751"/>
              </a:cxn>
            </a:cxnLst>
            <a:pathLst>
              <a:path w="572" h="102">
                <a:moveTo>
                  <a:pt x="495" y="92"/>
                </a:moveTo>
                <a:cubicBezTo>
                  <a:pt x="466" y="92"/>
                  <a:pt x="438" y="81"/>
                  <a:pt x="417" y="60"/>
                </a:cubicBezTo>
                <a:cubicBezTo>
                  <a:pt x="383" y="26"/>
                  <a:pt x="329" y="26"/>
                  <a:pt x="295" y="60"/>
                </a:cubicBezTo>
                <a:cubicBezTo>
                  <a:pt x="292" y="63"/>
                  <a:pt x="292" y="63"/>
                  <a:pt x="292" y="63"/>
                </a:cubicBezTo>
                <a:cubicBezTo>
                  <a:pt x="291" y="63"/>
                  <a:pt x="291" y="63"/>
                  <a:pt x="291" y="63"/>
                </a:cubicBezTo>
                <a:cubicBezTo>
                  <a:pt x="248" y="102"/>
                  <a:pt x="181" y="101"/>
                  <a:pt x="139" y="60"/>
                </a:cubicBezTo>
                <a:cubicBezTo>
                  <a:pt x="106" y="26"/>
                  <a:pt x="51" y="26"/>
                  <a:pt x="17" y="60"/>
                </a:cubicBezTo>
                <a:cubicBezTo>
                  <a:pt x="0" y="43"/>
                  <a:pt x="0" y="43"/>
                  <a:pt x="0" y="43"/>
                </a:cubicBezTo>
                <a:cubicBezTo>
                  <a:pt x="43" y="0"/>
                  <a:pt x="113" y="0"/>
                  <a:pt x="156" y="43"/>
                </a:cubicBezTo>
                <a:cubicBezTo>
                  <a:pt x="190" y="76"/>
                  <a:pt x="244" y="76"/>
                  <a:pt x="278" y="43"/>
                </a:cubicBezTo>
                <a:cubicBezTo>
                  <a:pt x="281" y="39"/>
                  <a:pt x="281" y="39"/>
                  <a:pt x="281" y="39"/>
                </a:cubicBezTo>
                <a:cubicBezTo>
                  <a:pt x="282" y="39"/>
                  <a:pt x="282" y="39"/>
                  <a:pt x="282" y="39"/>
                </a:cubicBezTo>
                <a:cubicBezTo>
                  <a:pt x="325" y="0"/>
                  <a:pt x="392" y="1"/>
                  <a:pt x="434" y="43"/>
                </a:cubicBezTo>
                <a:cubicBezTo>
                  <a:pt x="467" y="76"/>
                  <a:pt x="522" y="76"/>
                  <a:pt x="555" y="43"/>
                </a:cubicBezTo>
                <a:cubicBezTo>
                  <a:pt x="572" y="60"/>
                  <a:pt x="572" y="60"/>
                  <a:pt x="572" y="60"/>
                </a:cubicBezTo>
                <a:cubicBezTo>
                  <a:pt x="551" y="81"/>
                  <a:pt x="523" y="92"/>
                  <a:pt x="495" y="92"/>
                </a:cubicBezTo>
                <a:close/>
              </a:path>
            </a:pathLst>
          </a:custGeom>
          <a:solidFill>
            <a:srgbClr val="545454"/>
          </a:solidFill>
          <a:ln w="9525">
            <a:noFill/>
          </a:ln>
        </p:spPr>
        <p:txBody>
          <a:bodyPr/>
          <a:p>
            <a:endParaRPr lang="zh-CN" altLang="en-US"/>
          </a:p>
        </p:txBody>
      </p:sp>
      <p:cxnSp>
        <p:nvCxnSpPr>
          <p:cNvPr id="146" name="直接连接符 145"/>
          <p:cNvCxnSpPr/>
          <p:nvPr>
            <p:custDataLst>
              <p:tags r:id="rId20"/>
            </p:custDataLst>
          </p:nvPr>
        </p:nvCxnSpPr>
        <p:spPr>
          <a:xfrm>
            <a:off x="3754438" y="2611438"/>
            <a:ext cx="7667625" cy="0"/>
          </a:xfrm>
          <a:prstGeom prst="line">
            <a:avLst/>
          </a:prstGeom>
          <a:ln w="9525" cap="rnd">
            <a:solidFill>
              <a:srgbClr val="000000">
                <a:lumMod val="50000"/>
                <a:lumOff val="50000"/>
              </a:srgbClr>
            </a:solidFill>
            <a:round/>
            <a:headEnd type="none"/>
            <a:tailEnd type="none" w="med" len="med"/>
          </a:ln>
        </p:spPr>
        <p:style>
          <a:lnRef idx="1">
            <a:srgbClr val="1F74AD"/>
          </a:lnRef>
          <a:fillRef idx="0">
            <a:srgbClr val="1F74AD"/>
          </a:fillRef>
          <a:effectRef idx="0">
            <a:srgbClr val="1F74AD"/>
          </a:effectRef>
          <a:fontRef idx="minor">
            <a:srgbClr val="000000"/>
          </a:fontRef>
        </p:style>
      </p:cxnSp>
      <p:grpSp>
        <p:nvGrpSpPr>
          <p:cNvPr id="80918"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五、国际信用</a:t>
              </a:r>
              <a:endParaRPr lang="zh-CN" altLang="en-US" sz="2800" spc="3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cxnSp>
        <p:nvCxnSpPr>
          <p:cNvPr id="52" name="直接连接符 51"/>
          <p:cNvCxnSpPr/>
          <p:nvPr>
            <p:custDataLst>
              <p:tags r:id="rId21"/>
            </p:custDataLst>
          </p:nvPr>
        </p:nvCxnSpPr>
        <p:spPr>
          <a:xfrm>
            <a:off x="3681413" y="4240213"/>
            <a:ext cx="7554913" cy="0"/>
          </a:xfrm>
          <a:prstGeom prst="line">
            <a:avLst/>
          </a:prstGeom>
          <a:ln w="3175" cap="rnd">
            <a:solidFill>
              <a:sysClr val="window" lastClr="FFFFFF">
                <a:lumMod val="85000"/>
              </a:sysClr>
            </a:solidFill>
            <a:round/>
            <a:headEnd type="none"/>
            <a:tailEnd type="none" w="med" len="med"/>
          </a:ln>
        </p:spPr>
        <p:style>
          <a:lnRef idx="1">
            <a:srgbClr val="1F74AD"/>
          </a:lnRef>
          <a:fillRef idx="0">
            <a:srgbClr val="1F74AD"/>
          </a:fillRef>
          <a:effectRef idx="0">
            <a:srgbClr val="1F74AD"/>
          </a:effectRef>
          <a:fontRef idx="minor">
            <a:srgbClr val="000000"/>
          </a:fontRef>
        </p:style>
      </p:cxnSp>
      <p:sp>
        <p:nvSpPr>
          <p:cNvPr id="9" name="文本框 8"/>
          <p:cNvSpPr txBox="1"/>
          <p:nvPr>
            <p:custDataLst>
              <p:tags r:id="rId22"/>
            </p:custDataLst>
          </p:nvPr>
        </p:nvSpPr>
        <p:spPr>
          <a:xfrm>
            <a:off x="4345940" y="2835275"/>
            <a:ext cx="3003550" cy="896620"/>
          </a:xfrm>
          <a:prstGeom prst="rect">
            <a:avLst/>
          </a:prstGeom>
          <a:noFill/>
        </p:spPr>
        <p:txBody>
          <a:bodyPr wrap="square" lIns="90000" tIns="0" rIns="90000" bIns="46800" rtlCol="0">
            <a:noAutofit/>
          </a:bodyPr>
          <a:lstStyle/>
          <a:p>
            <a:pPr>
              <a:lnSpc>
                <a:spcPct val="120000"/>
              </a:lnSpc>
              <a:spcBef>
                <a:spcPts val="0"/>
              </a:spcBef>
              <a:spcAft>
                <a:spcPts val="0"/>
              </a:spcAft>
              <a:buSzPct val="100000"/>
            </a:pPr>
            <a:r>
              <a:rPr lang="zh-CN" altLang="en-US" sz="1400" b="0" spc="150" noProof="1" dirty="0">
                <a:solidFill>
                  <a:srgbClr val="000000"/>
                </a:solidFill>
                <a:latin typeface="微软雅黑" panose="020B0503020204020204" pitchFamily="34" charset="-122"/>
                <a:ea typeface="微软雅黑" panose="020B0503020204020204" pitchFamily="34" charset="-122"/>
                <a:cs typeface="+mn-cs"/>
              </a:rPr>
              <a:t>（4）国际租赁，是指国际间以实物租赁方式提供信用的新型融资形式，又被称为国际融资租赁。</a:t>
            </a:r>
            <a:endParaRPr lang="zh-CN" altLang="en-US" sz="1400" b="0" spc="150" noProof="1" dirty="0">
              <a:solidFill>
                <a:srgbClr val="000000"/>
              </a:solidFill>
              <a:latin typeface="微软雅黑" panose="020B0503020204020204" pitchFamily="34" charset="-122"/>
              <a:ea typeface="微软雅黑" panose="020B0503020204020204" pitchFamily="34" charset="-122"/>
              <a:cs typeface="+mn-cs"/>
            </a:endParaRPr>
          </a:p>
        </p:txBody>
      </p:sp>
      <p:sp>
        <p:nvSpPr>
          <p:cNvPr id="55" name="椭圆 54"/>
          <p:cNvSpPr/>
          <p:nvPr>
            <p:custDataLst>
              <p:tags r:id="rId23"/>
            </p:custDataLst>
          </p:nvPr>
        </p:nvSpPr>
        <p:spPr>
          <a:xfrm>
            <a:off x="3706813" y="2797175"/>
            <a:ext cx="530225" cy="530225"/>
          </a:xfrm>
          <a:prstGeom prst="ellipse">
            <a:avLst/>
          </a:prstGeom>
          <a:solidFill>
            <a:srgbClr val="1F74AD"/>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defPPr>
              <a:defRPr lang="zh-CN"/>
            </a:defPPr>
            <a:lvl1pPr marL="0" algn="l" defTabSz="913765" rtl="0" eaLnBrk="1" latinLnBrk="0" hangingPunct="1">
              <a:defRPr sz="1800" kern="1200">
                <a:solidFill>
                  <a:sysClr val="window" lastClr="FFFFFF"/>
                </a:solidFill>
              </a:defRPr>
            </a:lvl1pPr>
            <a:lvl2pPr marL="457200" algn="l" defTabSz="913765" rtl="0" eaLnBrk="1" latinLnBrk="0" hangingPunct="1">
              <a:defRPr sz="1800" kern="1200">
                <a:solidFill>
                  <a:sysClr val="window" lastClr="FFFFFF"/>
                </a:solidFill>
              </a:defRPr>
            </a:lvl2pPr>
            <a:lvl3pPr marL="914400" algn="l" defTabSz="913765" rtl="0" eaLnBrk="1" latinLnBrk="0" hangingPunct="1">
              <a:defRPr sz="1800" kern="1200">
                <a:solidFill>
                  <a:sysClr val="window" lastClr="FFFFFF"/>
                </a:solidFill>
              </a:defRPr>
            </a:lvl3pPr>
            <a:lvl4pPr marL="1371600" algn="l" defTabSz="913765" rtl="0" eaLnBrk="1" latinLnBrk="0" hangingPunct="1">
              <a:defRPr sz="1800" kern="1200">
                <a:solidFill>
                  <a:sysClr val="window" lastClr="FFFFFF"/>
                </a:solidFill>
              </a:defRPr>
            </a:lvl4pPr>
            <a:lvl5pPr marL="1828800" algn="l" defTabSz="913765" rtl="0" eaLnBrk="1" latinLnBrk="0" hangingPunct="1">
              <a:defRPr sz="1800" kern="1200">
                <a:solidFill>
                  <a:sysClr val="window" lastClr="FFFFFF"/>
                </a:solidFill>
              </a:defRPr>
            </a:lvl5pPr>
            <a:lvl6pPr marL="2286000" algn="l" defTabSz="913765" rtl="0" eaLnBrk="1" latinLnBrk="0" hangingPunct="1">
              <a:defRPr sz="1800" kern="1200">
                <a:solidFill>
                  <a:sysClr val="window" lastClr="FFFFFF"/>
                </a:solidFill>
              </a:defRPr>
            </a:lvl6pPr>
            <a:lvl7pPr marL="2743200" algn="l" defTabSz="913765" rtl="0" eaLnBrk="1" latinLnBrk="0" hangingPunct="1">
              <a:defRPr sz="1800" kern="1200">
                <a:solidFill>
                  <a:sysClr val="window" lastClr="FFFFFF"/>
                </a:solidFill>
              </a:defRPr>
            </a:lvl7pPr>
            <a:lvl8pPr marL="3200400" algn="l" defTabSz="913765" rtl="0" eaLnBrk="1" latinLnBrk="0" hangingPunct="1">
              <a:defRPr sz="1800" kern="1200">
                <a:solidFill>
                  <a:sysClr val="window" lastClr="FFFFFF"/>
                </a:solidFill>
              </a:defRPr>
            </a:lvl8pPr>
            <a:lvl9pPr marL="3657600" algn="l" defTabSz="913765" rtl="0" eaLnBrk="1" latinLnBrk="0" hangingPunct="1">
              <a:defRPr sz="1800" kern="1200">
                <a:solidFill>
                  <a:sysClr val="window" lastClr="FFFFFF"/>
                </a:solidFill>
              </a:defRPr>
            </a:lvl9pPr>
          </a:lstStyle>
          <a:p>
            <a:pPr algn="ctr" fontAlgn="base">
              <a:lnSpc>
                <a:spcPct val="130000"/>
              </a:lnSpc>
            </a:pPr>
            <a:r>
              <a:rPr lang="en-US" altLang="zh-CN" strike="noStrike" noProof="1" dirty="0">
                <a:latin typeface="微软雅黑" panose="020B0503020204020204" pitchFamily="34" charset="-122"/>
                <a:ea typeface="微软雅黑" panose="020B0503020204020204" pitchFamily="34" charset="-122"/>
              </a:rPr>
              <a:t>1</a:t>
            </a:r>
            <a:endParaRPr lang="en-US" altLang="zh-CN" strike="noStrike" noProof="1" dirty="0">
              <a:latin typeface="微软雅黑" panose="020B0503020204020204" pitchFamily="34" charset="-122"/>
              <a:ea typeface="微软雅黑" panose="020B0503020204020204" pitchFamily="34" charset="-122"/>
            </a:endParaRPr>
          </a:p>
        </p:txBody>
      </p:sp>
      <p:sp>
        <p:nvSpPr>
          <p:cNvPr id="57" name="文本框 56"/>
          <p:cNvSpPr txBox="1"/>
          <p:nvPr>
            <p:custDataLst>
              <p:tags r:id="rId24"/>
            </p:custDataLst>
          </p:nvPr>
        </p:nvSpPr>
        <p:spPr>
          <a:xfrm>
            <a:off x="4345940" y="4509135"/>
            <a:ext cx="3003550" cy="756920"/>
          </a:xfrm>
          <a:prstGeom prst="rect">
            <a:avLst/>
          </a:prstGeom>
          <a:noFill/>
        </p:spPr>
        <p:txBody>
          <a:bodyPr wrap="square" lIns="90000" tIns="0" rIns="90000" bIns="46800" rtlCol="0">
            <a:noAutofit/>
          </a:bodyPr>
          <a:lstStyle/>
          <a:p>
            <a:pPr>
              <a:lnSpc>
                <a:spcPct val="120000"/>
              </a:lnSpc>
              <a:spcBef>
                <a:spcPts val="0"/>
              </a:spcBef>
              <a:spcAft>
                <a:spcPts val="0"/>
              </a:spcAft>
              <a:buSzPct val="100000"/>
            </a:pPr>
            <a:r>
              <a:rPr lang="zh-CN" altLang="en-US" sz="1400" b="0" spc="150" noProof="1" dirty="0">
                <a:solidFill>
                  <a:srgbClr val="000000"/>
                </a:solidFill>
                <a:latin typeface="微软雅黑" panose="020B0503020204020204" pitchFamily="34" charset="-122"/>
                <a:ea typeface="微软雅黑" panose="020B0503020204020204" pitchFamily="34" charset="-122"/>
                <a:cs typeface="+mn-cs"/>
              </a:rPr>
              <a:t>（6）国际金融机构贷款，是指包括国际货币基金组织、世界银行在内的国际性金融机构向其成员国提供的贷款。</a:t>
            </a:r>
            <a:endParaRPr lang="zh-CN" altLang="en-US" sz="1400" b="0" spc="150" noProof="1" dirty="0">
              <a:solidFill>
                <a:srgbClr val="000000"/>
              </a:solidFill>
              <a:latin typeface="微软雅黑" panose="020B0503020204020204" pitchFamily="34" charset="-122"/>
              <a:ea typeface="微软雅黑" panose="020B0503020204020204" pitchFamily="34" charset="-122"/>
              <a:cs typeface="+mn-cs"/>
            </a:endParaRPr>
          </a:p>
        </p:txBody>
      </p:sp>
      <p:sp>
        <p:nvSpPr>
          <p:cNvPr id="59" name="椭圆 58"/>
          <p:cNvSpPr/>
          <p:nvPr>
            <p:custDataLst>
              <p:tags r:id="rId25"/>
            </p:custDataLst>
          </p:nvPr>
        </p:nvSpPr>
        <p:spPr>
          <a:xfrm>
            <a:off x="3706813" y="4537075"/>
            <a:ext cx="530225" cy="530225"/>
          </a:xfrm>
          <a:prstGeom prst="ellipse">
            <a:avLst/>
          </a:prstGeom>
          <a:solidFill>
            <a:srgbClr val="1AA3AA"/>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defPPr>
              <a:defRPr lang="zh-CN"/>
            </a:defPPr>
            <a:lvl1pPr marL="0" algn="l" defTabSz="913765" rtl="0" eaLnBrk="1" latinLnBrk="0" hangingPunct="1">
              <a:defRPr sz="1800" kern="1200">
                <a:solidFill>
                  <a:sysClr val="window" lastClr="FFFFFF"/>
                </a:solidFill>
              </a:defRPr>
            </a:lvl1pPr>
            <a:lvl2pPr marL="457200" algn="l" defTabSz="913765" rtl="0" eaLnBrk="1" latinLnBrk="0" hangingPunct="1">
              <a:defRPr sz="1800" kern="1200">
                <a:solidFill>
                  <a:sysClr val="window" lastClr="FFFFFF"/>
                </a:solidFill>
              </a:defRPr>
            </a:lvl2pPr>
            <a:lvl3pPr marL="914400" algn="l" defTabSz="913765" rtl="0" eaLnBrk="1" latinLnBrk="0" hangingPunct="1">
              <a:defRPr sz="1800" kern="1200">
                <a:solidFill>
                  <a:sysClr val="window" lastClr="FFFFFF"/>
                </a:solidFill>
              </a:defRPr>
            </a:lvl3pPr>
            <a:lvl4pPr marL="1371600" algn="l" defTabSz="913765" rtl="0" eaLnBrk="1" latinLnBrk="0" hangingPunct="1">
              <a:defRPr sz="1800" kern="1200">
                <a:solidFill>
                  <a:sysClr val="window" lastClr="FFFFFF"/>
                </a:solidFill>
              </a:defRPr>
            </a:lvl4pPr>
            <a:lvl5pPr marL="1828800" algn="l" defTabSz="913765" rtl="0" eaLnBrk="1" latinLnBrk="0" hangingPunct="1">
              <a:defRPr sz="1800" kern="1200">
                <a:solidFill>
                  <a:sysClr val="window" lastClr="FFFFFF"/>
                </a:solidFill>
              </a:defRPr>
            </a:lvl5pPr>
            <a:lvl6pPr marL="2286000" algn="l" defTabSz="913765" rtl="0" eaLnBrk="1" latinLnBrk="0" hangingPunct="1">
              <a:defRPr sz="1800" kern="1200">
                <a:solidFill>
                  <a:sysClr val="window" lastClr="FFFFFF"/>
                </a:solidFill>
              </a:defRPr>
            </a:lvl6pPr>
            <a:lvl7pPr marL="2743200" algn="l" defTabSz="913765" rtl="0" eaLnBrk="1" latinLnBrk="0" hangingPunct="1">
              <a:defRPr sz="1800" kern="1200">
                <a:solidFill>
                  <a:sysClr val="window" lastClr="FFFFFF"/>
                </a:solidFill>
              </a:defRPr>
            </a:lvl7pPr>
            <a:lvl8pPr marL="3200400" algn="l" defTabSz="913765" rtl="0" eaLnBrk="1" latinLnBrk="0" hangingPunct="1">
              <a:defRPr sz="1800" kern="1200">
                <a:solidFill>
                  <a:sysClr val="window" lastClr="FFFFFF"/>
                </a:solidFill>
              </a:defRPr>
            </a:lvl8pPr>
            <a:lvl9pPr marL="3657600" algn="l" defTabSz="913765" rtl="0" eaLnBrk="1" latinLnBrk="0" hangingPunct="1">
              <a:defRPr sz="1800" kern="1200">
                <a:solidFill>
                  <a:sysClr val="window" lastClr="FFFFFF"/>
                </a:solidFill>
              </a:defRPr>
            </a:lvl9pPr>
          </a:lstStyle>
          <a:p>
            <a:pPr algn="ctr" fontAlgn="base">
              <a:lnSpc>
                <a:spcPct val="130000"/>
              </a:lnSpc>
            </a:pPr>
            <a:r>
              <a:rPr lang="en-US" altLang="zh-CN" strike="noStrike" noProof="1" dirty="0">
                <a:solidFill>
                  <a:schemeClr val="bg1"/>
                </a:solidFill>
                <a:latin typeface="微软雅黑" panose="020B0503020204020204" pitchFamily="34" charset="-122"/>
                <a:ea typeface="微软雅黑" panose="020B0503020204020204" pitchFamily="34" charset="-122"/>
              </a:rPr>
              <a:t>3</a:t>
            </a:r>
            <a:endParaRPr lang="en-US" altLang="zh-CN" strike="noStrike" noProof="1" dirty="0">
              <a:solidFill>
                <a:schemeClr val="bg1"/>
              </a:solidFill>
              <a:latin typeface="微软雅黑" panose="020B0503020204020204" pitchFamily="34" charset="-122"/>
              <a:ea typeface="微软雅黑" panose="020B0503020204020204" pitchFamily="34" charset="-122"/>
            </a:endParaRPr>
          </a:p>
        </p:txBody>
      </p:sp>
      <p:cxnSp>
        <p:nvCxnSpPr>
          <p:cNvPr id="61" name="直接连接符 60"/>
          <p:cNvCxnSpPr/>
          <p:nvPr>
            <p:custDataLst>
              <p:tags r:id="rId26"/>
            </p:custDataLst>
          </p:nvPr>
        </p:nvCxnSpPr>
        <p:spPr>
          <a:xfrm>
            <a:off x="7458075" y="2530475"/>
            <a:ext cx="0" cy="2768600"/>
          </a:xfrm>
          <a:prstGeom prst="line">
            <a:avLst/>
          </a:prstGeom>
          <a:ln w="3175" cap="rnd">
            <a:solidFill>
              <a:sysClr val="window" lastClr="FFFFFF">
                <a:lumMod val="85000"/>
              </a:sysClr>
            </a:solidFill>
            <a:round/>
            <a:headEnd type="none"/>
            <a:tailEnd type="none" w="med" len="med"/>
          </a:ln>
        </p:spPr>
        <p:style>
          <a:lnRef idx="1">
            <a:srgbClr val="1F74AD"/>
          </a:lnRef>
          <a:fillRef idx="0">
            <a:srgbClr val="1F74AD"/>
          </a:fillRef>
          <a:effectRef idx="0">
            <a:srgbClr val="1F74AD"/>
          </a:effectRef>
          <a:fontRef idx="minor">
            <a:srgbClr val="000000"/>
          </a:fontRef>
        </p:style>
      </p:cxnSp>
      <p:sp>
        <p:nvSpPr>
          <p:cNvPr id="62" name="文本框 61"/>
          <p:cNvSpPr txBox="1"/>
          <p:nvPr>
            <p:custDataLst>
              <p:tags r:id="rId27"/>
            </p:custDataLst>
          </p:nvPr>
        </p:nvSpPr>
        <p:spPr>
          <a:xfrm>
            <a:off x="8450580" y="2604135"/>
            <a:ext cx="3003550" cy="756920"/>
          </a:xfrm>
          <a:prstGeom prst="rect">
            <a:avLst/>
          </a:prstGeom>
          <a:noFill/>
        </p:spPr>
        <p:txBody>
          <a:bodyPr wrap="square" lIns="90000" tIns="0" rIns="90000" bIns="46800" rtlCol="0">
            <a:noAutofit/>
          </a:bodyPr>
          <a:lstStyle/>
          <a:p>
            <a:pPr>
              <a:lnSpc>
                <a:spcPct val="120000"/>
              </a:lnSpc>
              <a:spcBef>
                <a:spcPts val="0"/>
              </a:spcBef>
              <a:spcAft>
                <a:spcPts val="0"/>
              </a:spcAft>
              <a:buSzPct val="100000"/>
            </a:pPr>
            <a:r>
              <a:rPr lang="zh-CN" altLang="en-US" sz="1400" b="0" spc="150" noProof="1" dirty="0">
                <a:solidFill>
                  <a:srgbClr val="000000"/>
                </a:solidFill>
                <a:latin typeface="微软雅黑" panose="020B0503020204020204" pitchFamily="34" charset="-122"/>
                <a:ea typeface="微软雅黑" panose="020B0503020204020204" pitchFamily="34" charset="-122"/>
                <a:cs typeface="+mn-cs"/>
              </a:rPr>
              <a:t>（5）补偿贸易，是指外国企业向进口企业提供机器设备、专利技术、员工培训等，待项目投产后，进口企业以该项目的产品或按合同规定的收入分配比例清偿债务的信用方式。</a:t>
            </a:r>
            <a:endParaRPr lang="zh-CN" altLang="en-US" sz="1400" b="0" spc="150" noProof="1" dirty="0">
              <a:solidFill>
                <a:srgbClr val="000000"/>
              </a:solidFill>
              <a:latin typeface="微软雅黑" panose="020B0503020204020204" pitchFamily="34" charset="-122"/>
              <a:ea typeface="微软雅黑" panose="020B0503020204020204" pitchFamily="34" charset="-122"/>
              <a:cs typeface="+mn-cs"/>
            </a:endParaRPr>
          </a:p>
        </p:txBody>
      </p:sp>
      <p:sp>
        <p:nvSpPr>
          <p:cNvPr id="64" name="椭圆 63"/>
          <p:cNvSpPr/>
          <p:nvPr>
            <p:custDataLst>
              <p:tags r:id="rId28"/>
            </p:custDataLst>
          </p:nvPr>
        </p:nvSpPr>
        <p:spPr>
          <a:xfrm>
            <a:off x="7816850" y="2797175"/>
            <a:ext cx="530225" cy="530225"/>
          </a:xfrm>
          <a:prstGeom prst="ellipse">
            <a:avLst/>
          </a:prstGeom>
          <a:solidFill>
            <a:srgbClr val="3498DB"/>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defPPr>
              <a:defRPr lang="zh-CN"/>
            </a:defPPr>
            <a:lvl1pPr marL="0" algn="l" defTabSz="913765" rtl="0" eaLnBrk="1" latinLnBrk="0" hangingPunct="1">
              <a:defRPr sz="1800" kern="1200">
                <a:solidFill>
                  <a:sysClr val="window" lastClr="FFFFFF"/>
                </a:solidFill>
              </a:defRPr>
            </a:lvl1pPr>
            <a:lvl2pPr marL="457200" algn="l" defTabSz="913765" rtl="0" eaLnBrk="1" latinLnBrk="0" hangingPunct="1">
              <a:defRPr sz="1800" kern="1200">
                <a:solidFill>
                  <a:sysClr val="window" lastClr="FFFFFF"/>
                </a:solidFill>
              </a:defRPr>
            </a:lvl2pPr>
            <a:lvl3pPr marL="914400" algn="l" defTabSz="913765" rtl="0" eaLnBrk="1" latinLnBrk="0" hangingPunct="1">
              <a:defRPr sz="1800" kern="1200">
                <a:solidFill>
                  <a:sysClr val="window" lastClr="FFFFFF"/>
                </a:solidFill>
              </a:defRPr>
            </a:lvl3pPr>
            <a:lvl4pPr marL="1371600" algn="l" defTabSz="913765" rtl="0" eaLnBrk="1" latinLnBrk="0" hangingPunct="1">
              <a:defRPr sz="1800" kern="1200">
                <a:solidFill>
                  <a:sysClr val="window" lastClr="FFFFFF"/>
                </a:solidFill>
              </a:defRPr>
            </a:lvl4pPr>
            <a:lvl5pPr marL="1828800" algn="l" defTabSz="913765" rtl="0" eaLnBrk="1" latinLnBrk="0" hangingPunct="1">
              <a:defRPr sz="1800" kern="1200">
                <a:solidFill>
                  <a:sysClr val="window" lastClr="FFFFFF"/>
                </a:solidFill>
              </a:defRPr>
            </a:lvl5pPr>
            <a:lvl6pPr marL="2286000" algn="l" defTabSz="913765" rtl="0" eaLnBrk="1" latinLnBrk="0" hangingPunct="1">
              <a:defRPr sz="1800" kern="1200">
                <a:solidFill>
                  <a:sysClr val="window" lastClr="FFFFFF"/>
                </a:solidFill>
              </a:defRPr>
            </a:lvl6pPr>
            <a:lvl7pPr marL="2743200" algn="l" defTabSz="913765" rtl="0" eaLnBrk="1" latinLnBrk="0" hangingPunct="1">
              <a:defRPr sz="1800" kern="1200">
                <a:solidFill>
                  <a:sysClr val="window" lastClr="FFFFFF"/>
                </a:solidFill>
              </a:defRPr>
            </a:lvl7pPr>
            <a:lvl8pPr marL="3200400" algn="l" defTabSz="913765" rtl="0" eaLnBrk="1" latinLnBrk="0" hangingPunct="1">
              <a:defRPr sz="1800" kern="1200">
                <a:solidFill>
                  <a:sysClr val="window" lastClr="FFFFFF"/>
                </a:solidFill>
              </a:defRPr>
            </a:lvl8pPr>
            <a:lvl9pPr marL="3657600" algn="l" defTabSz="913765" rtl="0" eaLnBrk="1" latinLnBrk="0" hangingPunct="1">
              <a:defRPr sz="1800" kern="1200">
                <a:solidFill>
                  <a:sysClr val="window" lastClr="FFFFFF"/>
                </a:solidFill>
              </a:defRPr>
            </a:lvl9pPr>
          </a:lstStyle>
          <a:p>
            <a:pPr algn="ctr" fontAlgn="base">
              <a:lnSpc>
                <a:spcPct val="130000"/>
              </a:lnSpc>
            </a:pPr>
            <a:r>
              <a:rPr lang="en-US" altLang="zh-CN" strike="noStrike" noProof="1" dirty="0">
                <a:latin typeface="微软雅黑" panose="020B0503020204020204" pitchFamily="34" charset="-122"/>
                <a:ea typeface="微软雅黑" panose="020B0503020204020204" pitchFamily="34" charset="-122"/>
              </a:rPr>
              <a:t>2</a:t>
            </a:r>
            <a:endParaRPr lang="en-US" altLang="zh-CN" strike="noStrike" noProof="1" dirty="0">
              <a:latin typeface="微软雅黑" panose="020B0503020204020204" pitchFamily="34" charset="-122"/>
              <a:ea typeface="微软雅黑" panose="020B0503020204020204" pitchFamily="34" charset="-122"/>
            </a:endParaRPr>
          </a:p>
        </p:txBody>
      </p:sp>
      <p:sp>
        <p:nvSpPr>
          <p:cNvPr id="66" name="文本框 65"/>
          <p:cNvSpPr txBox="1"/>
          <p:nvPr>
            <p:custDataLst>
              <p:tags r:id="rId29"/>
            </p:custDataLst>
          </p:nvPr>
        </p:nvSpPr>
        <p:spPr>
          <a:xfrm>
            <a:off x="8544560" y="4509135"/>
            <a:ext cx="3003550" cy="756920"/>
          </a:xfrm>
          <a:prstGeom prst="rect">
            <a:avLst/>
          </a:prstGeom>
          <a:noFill/>
        </p:spPr>
        <p:txBody>
          <a:bodyPr wrap="square" lIns="90000" tIns="0" rIns="90000" bIns="46800" rtlCol="0">
            <a:noAutofit/>
          </a:bodyPr>
          <a:lstStyle/>
          <a:p>
            <a:pPr>
              <a:lnSpc>
                <a:spcPct val="120000"/>
              </a:lnSpc>
            </a:pPr>
            <a:r>
              <a:rPr lang="zh-CN" altLang="en-US" sz="1400" b="0" spc="150" noProof="1" dirty="0">
                <a:latin typeface="微软雅黑" panose="020B0503020204020204" pitchFamily="34" charset="-122"/>
                <a:ea typeface="微软雅黑" panose="020B0503020204020204" pitchFamily="34" charset="-122"/>
                <a:cs typeface="+mn-cs"/>
              </a:rPr>
              <a:t>（7）外国直接投资（FDI），是指投资者投资于另一国家或地区，以取得东道国企业的全部或部分管理控制权。</a:t>
            </a:r>
            <a:endParaRPr lang="zh-CN" altLang="en-US" sz="1400" b="0" spc="150" noProof="1" dirty="0">
              <a:latin typeface="微软雅黑" panose="020B0503020204020204" pitchFamily="34" charset="-122"/>
              <a:ea typeface="微软雅黑" panose="020B0503020204020204" pitchFamily="34" charset="-122"/>
              <a:cs typeface="+mn-cs"/>
            </a:endParaRPr>
          </a:p>
        </p:txBody>
      </p:sp>
      <p:sp>
        <p:nvSpPr>
          <p:cNvPr id="68" name="椭圆 67"/>
          <p:cNvSpPr/>
          <p:nvPr>
            <p:custDataLst>
              <p:tags r:id="rId30"/>
            </p:custDataLst>
          </p:nvPr>
        </p:nvSpPr>
        <p:spPr>
          <a:xfrm>
            <a:off x="7816850" y="4537075"/>
            <a:ext cx="530225" cy="530225"/>
          </a:xfrm>
          <a:prstGeom prst="ellipse">
            <a:avLst/>
          </a:prstGeom>
          <a:solidFill>
            <a:srgbClr val="69A35B"/>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defPPr>
              <a:defRPr lang="zh-CN"/>
            </a:defPPr>
            <a:lvl1pPr marL="0" algn="l" defTabSz="913765" rtl="0" eaLnBrk="1" latinLnBrk="0" hangingPunct="1">
              <a:defRPr sz="1800" kern="1200">
                <a:solidFill>
                  <a:sysClr val="window" lastClr="FFFFFF"/>
                </a:solidFill>
              </a:defRPr>
            </a:lvl1pPr>
            <a:lvl2pPr marL="457200" algn="l" defTabSz="913765" rtl="0" eaLnBrk="1" latinLnBrk="0" hangingPunct="1">
              <a:defRPr sz="1800" kern="1200">
                <a:solidFill>
                  <a:sysClr val="window" lastClr="FFFFFF"/>
                </a:solidFill>
              </a:defRPr>
            </a:lvl2pPr>
            <a:lvl3pPr marL="914400" algn="l" defTabSz="913765" rtl="0" eaLnBrk="1" latinLnBrk="0" hangingPunct="1">
              <a:defRPr sz="1800" kern="1200">
                <a:solidFill>
                  <a:sysClr val="window" lastClr="FFFFFF"/>
                </a:solidFill>
              </a:defRPr>
            </a:lvl3pPr>
            <a:lvl4pPr marL="1371600" algn="l" defTabSz="913765" rtl="0" eaLnBrk="1" latinLnBrk="0" hangingPunct="1">
              <a:defRPr sz="1800" kern="1200">
                <a:solidFill>
                  <a:sysClr val="window" lastClr="FFFFFF"/>
                </a:solidFill>
              </a:defRPr>
            </a:lvl4pPr>
            <a:lvl5pPr marL="1828800" algn="l" defTabSz="913765" rtl="0" eaLnBrk="1" latinLnBrk="0" hangingPunct="1">
              <a:defRPr sz="1800" kern="1200">
                <a:solidFill>
                  <a:sysClr val="window" lastClr="FFFFFF"/>
                </a:solidFill>
              </a:defRPr>
            </a:lvl5pPr>
            <a:lvl6pPr marL="2286000" algn="l" defTabSz="913765" rtl="0" eaLnBrk="1" latinLnBrk="0" hangingPunct="1">
              <a:defRPr sz="1800" kern="1200">
                <a:solidFill>
                  <a:sysClr val="window" lastClr="FFFFFF"/>
                </a:solidFill>
              </a:defRPr>
            </a:lvl6pPr>
            <a:lvl7pPr marL="2743200" algn="l" defTabSz="913765" rtl="0" eaLnBrk="1" latinLnBrk="0" hangingPunct="1">
              <a:defRPr sz="1800" kern="1200">
                <a:solidFill>
                  <a:sysClr val="window" lastClr="FFFFFF"/>
                </a:solidFill>
              </a:defRPr>
            </a:lvl7pPr>
            <a:lvl8pPr marL="3200400" algn="l" defTabSz="913765" rtl="0" eaLnBrk="1" latinLnBrk="0" hangingPunct="1">
              <a:defRPr sz="1800" kern="1200">
                <a:solidFill>
                  <a:sysClr val="window" lastClr="FFFFFF"/>
                </a:solidFill>
              </a:defRPr>
            </a:lvl8pPr>
            <a:lvl9pPr marL="3657600" algn="l" defTabSz="913765" rtl="0" eaLnBrk="1" latinLnBrk="0" hangingPunct="1">
              <a:defRPr sz="1800" kern="1200">
                <a:solidFill>
                  <a:sysClr val="window" lastClr="FFFFFF"/>
                </a:solidFill>
              </a:defRPr>
            </a:lvl9pPr>
          </a:lstStyle>
          <a:p>
            <a:pPr algn="ctr" fontAlgn="base">
              <a:lnSpc>
                <a:spcPct val="130000"/>
              </a:lnSpc>
            </a:pPr>
            <a:r>
              <a:rPr lang="en-US" altLang="zh-CN" strike="noStrike" noProof="1" dirty="0">
                <a:latin typeface="微软雅黑" panose="020B0503020204020204" pitchFamily="34" charset="-122"/>
                <a:ea typeface="微软雅黑" panose="020B0503020204020204" pitchFamily="34" charset="-122"/>
              </a:rPr>
              <a:t>4</a:t>
            </a:r>
            <a:endParaRPr lang="en-US" altLang="zh-CN" strike="noStrike" noProof="1" dirty="0">
              <a:latin typeface="微软雅黑" panose="020B0503020204020204" pitchFamily="34" charset="-122"/>
              <a:ea typeface="微软雅黑" panose="020B0503020204020204" pitchFamily="34" charset="-122"/>
            </a:endParaRPr>
          </a:p>
        </p:txBody>
      </p:sp>
    </p:spTree>
    <p:custDataLst>
      <p:tags r:id="rId31"/>
    </p:custData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143885" y="2275840"/>
            <a:ext cx="6388100" cy="156083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任务三</a:t>
            </a:r>
            <a: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b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信用工具</a:t>
            </a:r>
            <a:endPar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1120548" y="1484238"/>
            <a:ext cx="9898870" cy="4580684"/>
            <a:chOff x="2433" y="2259"/>
            <a:chExt cx="14027" cy="5519"/>
          </a:xfrm>
        </p:grpSpPr>
        <p:sp>
          <p:nvSpPr>
            <p:cNvPr id="114" name="圆角矩形 113"/>
            <p:cNvSpPr/>
            <p:nvPr>
              <p:custDataLst>
                <p:tags r:id="rId1"/>
              </p:custDataLst>
            </p:nvPr>
          </p:nvSpPr>
          <p:spPr>
            <a:xfrm>
              <a:off x="2739" y="2422"/>
              <a:ext cx="13440" cy="5187"/>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2433" y="2259"/>
              <a:ext cx="761" cy="400"/>
              <a:chOff x="5788" y="3220"/>
              <a:chExt cx="761" cy="400"/>
            </a:xfrm>
          </p:grpSpPr>
          <p:sp>
            <p:nvSpPr>
              <p:cNvPr id="116" name="菱形 115"/>
              <p:cNvSpPr/>
              <p:nvPr>
                <p:custDataLst>
                  <p:tags r:id="rId2"/>
                </p:custDataLst>
              </p:nvPr>
            </p:nvSpPr>
            <p:spPr>
              <a:xfrm>
                <a:off x="5788" y="322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6104" y="322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2443" y="7378"/>
              <a:ext cx="761" cy="400"/>
              <a:chOff x="5798" y="4774"/>
              <a:chExt cx="761" cy="400"/>
            </a:xfrm>
          </p:grpSpPr>
          <p:sp>
            <p:nvSpPr>
              <p:cNvPr id="119" name="菱形 118"/>
              <p:cNvSpPr/>
              <p:nvPr>
                <p:custDataLst>
                  <p:tags r:id="rId4"/>
                </p:custDataLst>
              </p:nvPr>
            </p:nvSpPr>
            <p:spPr>
              <a:xfrm>
                <a:off x="5798" y="4774"/>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6114" y="4774"/>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660" y="7378"/>
              <a:ext cx="776" cy="400"/>
              <a:chOff x="5807" y="4774"/>
              <a:chExt cx="776" cy="400"/>
            </a:xfrm>
          </p:grpSpPr>
          <p:sp>
            <p:nvSpPr>
              <p:cNvPr id="122" name="菱形 121"/>
              <p:cNvSpPr/>
              <p:nvPr>
                <p:custDataLst>
                  <p:tags r:id="rId6"/>
                </p:custDataLst>
              </p:nvPr>
            </p:nvSpPr>
            <p:spPr>
              <a:xfrm>
                <a:off x="5807" y="4774"/>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6123" y="4774"/>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5699" y="2260"/>
              <a:ext cx="761" cy="400"/>
              <a:chOff x="5783" y="3200"/>
              <a:chExt cx="761" cy="400"/>
            </a:xfrm>
          </p:grpSpPr>
          <p:sp>
            <p:nvSpPr>
              <p:cNvPr id="125" name="菱形 124"/>
              <p:cNvSpPr/>
              <p:nvPr>
                <p:custDataLst>
                  <p:tags r:id="rId8"/>
                </p:custDataLst>
              </p:nvPr>
            </p:nvSpPr>
            <p:spPr>
              <a:xfrm>
                <a:off x="5783" y="320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6099" y="320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63"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一、信用工具的概念</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 name="Title 6"/>
          <p:cNvSpPr txBox="1"/>
          <p:nvPr>
            <p:custDataLst>
              <p:tags r:id="rId10"/>
            </p:custDataLst>
          </p:nvPr>
        </p:nvSpPr>
        <p:spPr>
          <a:xfrm>
            <a:off x="1631315" y="2132965"/>
            <a:ext cx="8788400" cy="33959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C0000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信用的实质是借贷</a:t>
            </a: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信用关系即是借贷关系。用以证明借贷关系即债权债务关系的书面凭证就是信用工具。它是信用的具体体现，同时也是现实的或潜在的流通手段和支付手段。在早期的信用活动中，借贷双方凭口头协议或记账而发生信用关系，因无法律上的保障，极易引起纠纷或坏账损失，并且也不易将债权和债务转让。信用工具的产生和发展克服了口头信用与账簿信用的缺点，使信用活动更加顺畅，更加规范；同时，由于信用工具的流通转让也就形成了金融市场。金融市场是实现货币借贷、办理各种票据转让、流通以及各种有价证券买卖的场所。</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83969"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二、信用工具的特点</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38" name="圆角矩形 37"/>
          <p:cNvSpPr/>
          <p:nvPr>
            <p:custDataLst>
              <p:tags r:id="rId1"/>
            </p:custDataLst>
          </p:nvPr>
        </p:nvSpPr>
        <p:spPr>
          <a:xfrm>
            <a:off x="688975" y="1586230"/>
            <a:ext cx="10937875" cy="3889375"/>
          </a:xfrm>
          <a:prstGeom prst="roundRect">
            <a:avLst>
              <a:gd name="adj" fmla="val 0"/>
            </a:avLst>
          </a:prstGeom>
          <a:solidFill>
            <a:srgbClr val="D3ECF1">
              <a:alpha val="40000"/>
            </a:srgbClr>
          </a:solidFill>
          <a:ln>
            <a:noFill/>
          </a:ln>
        </p:spPr>
        <p:style>
          <a:lnRef idx="1">
            <a:schemeClr val="accent1"/>
          </a:lnRef>
          <a:fillRef idx="3">
            <a:schemeClr val="accent1"/>
          </a:fillRef>
          <a:effectRef idx="2">
            <a:schemeClr val="accent1"/>
          </a:effectRef>
          <a:fontRef idx="minor">
            <a:schemeClr val="lt1"/>
          </a:fontRef>
        </p:style>
        <p:txBody>
          <a:bodyPr rtlCol="0" anchor="ctr"/>
          <a:p>
            <a:pPr algn="ctr" fontAlgn="base"/>
            <a:endParaRPr lang="zh-CN" altLang="en-US" sz="1800" strike="noStrike" noProof="1"/>
          </a:p>
        </p:txBody>
      </p:sp>
      <p:grpSp>
        <p:nvGrpSpPr>
          <p:cNvPr id="125" name="组合 124"/>
          <p:cNvGrpSpPr/>
          <p:nvPr/>
        </p:nvGrpSpPr>
        <p:grpSpPr>
          <a:xfrm>
            <a:off x="1207135" y="1937703"/>
            <a:ext cx="9807538" cy="685800"/>
            <a:chOff x="7657" y="3567"/>
            <a:chExt cx="16897" cy="1167"/>
          </a:xfrm>
        </p:grpSpPr>
        <p:sp>
          <p:nvSpPr>
            <p:cNvPr id="103" name="任意多边形 102"/>
            <p:cNvSpPr/>
            <p:nvPr>
              <p:custDataLst>
                <p:tags r:id="rId2"/>
              </p:custDataLst>
            </p:nvPr>
          </p:nvSpPr>
          <p:spPr>
            <a:xfrm>
              <a:off x="7657" y="3740"/>
              <a:ext cx="680" cy="68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59EFF"/>
            </a:solidFill>
            <a:ln w="12700" cap="flat">
              <a:noFill/>
              <a:miter lim="400000"/>
            </a:ln>
            <a:effectLst/>
          </p:spPr>
          <p:txBody>
            <a:bodyPr anchor="ctr" anchorCtr="0"/>
            <a:p>
              <a:pPr algn="ctr" fontAlgn="base">
                <a:lnSpc>
                  <a:spcPct val="130000"/>
                </a:lnSpc>
              </a:pPr>
              <a:r>
                <a:rPr lang="en-US" b="1" strike="noStrike" spc="100" noProof="1">
                  <a:solidFill>
                    <a:schemeClr val="bg1"/>
                  </a:solidFill>
                  <a:latin typeface="微软雅黑" panose="020B0503020204020204" pitchFamily="34" charset="-122"/>
                  <a:ea typeface="微软雅黑" panose="020B0503020204020204" pitchFamily="34" charset="-122"/>
                  <a:cs typeface="+mn-cs"/>
                </a:rPr>
                <a:t>1</a:t>
              </a:r>
              <a:endParaRPr lang="en-US" b="1" strike="noStrike" spc="100" noProof="1">
                <a:solidFill>
                  <a:schemeClr val="bg1"/>
                </a:solidFill>
                <a:latin typeface="微软雅黑" panose="020B0503020204020204" pitchFamily="34" charset="-122"/>
                <a:ea typeface="微软雅黑" panose="020B0503020204020204" pitchFamily="34" charset="-122"/>
                <a:cs typeface="+mn-cs"/>
              </a:endParaRPr>
            </a:p>
          </p:txBody>
        </p:sp>
        <p:sp>
          <p:nvSpPr>
            <p:cNvPr id="106" name="矩形 105"/>
            <p:cNvSpPr/>
            <p:nvPr>
              <p:custDataLst>
                <p:tags r:id="rId3"/>
              </p:custDataLst>
            </p:nvPr>
          </p:nvSpPr>
          <p:spPr>
            <a:xfrm>
              <a:off x="8523" y="3567"/>
              <a:ext cx="16031" cy="1167"/>
            </a:xfrm>
            <a:prstGeom prst="rect">
              <a:avLst/>
            </a:prstGeom>
          </p:spPr>
          <p:txBody>
            <a:bodyPr wrap="square" lIns="90000" tIns="0" rIns="90000" bIns="46800" anchor="ctr" anchorCtr="0"/>
            <a:p>
              <a:pPr marL="0" lvl="0" indent="0" algn="just" fontAlgn="base">
                <a:lnSpc>
                  <a:spcPct val="120000"/>
                </a:lnSpc>
                <a:spcBef>
                  <a:spcPts val="0"/>
                </a:spcBef>
                <a:spcAft>
                  <a:spcPts val="0"/>
                </a:spcAft>
                <a:buSzPct val="100000"/>
              </a:pPr>
              <a:r>
                <a:rPr lang="zh-CN" altLang="en-US" sz="1800" b="1" strike="noStrike" spc="100" noProof="1">
                  <a:solidFill>
                    <a:schemeClr val="tx1">
                      <a:lumMod val="85000"/>
                      <a:lumOff val="15000"/>
                    </a:schemeClr>
                  </a:solidFill>
                  <a:uFillTx/>
                  <a:latin typeface="微软雅黑" panose="020B0503020204020204" pitchFamily="34" charset="-122"/>
                  <a:ea typeface="微软雅黑" panose="020B0503020204020204" pitchFamily="34" charset="-122"/>
                  <a:cs typeface="+mn-cs"/>
                </a:rPr>
                <a:t>（一）偿还性：</a:t>
              </a:r>
              <a:r>
                <a:rPr lang="zh-CN" altLang="en-US" sz="1800" b="0" strike="noStrike" spc="100" noProof="1">
                  <a:solidFill>
                    <a:schemeClr val="tx1">
                      <a:lumMod val="85000"/>
                      <a:lumOff val="15000"/>
                    </a:schemeClr>
                  </a:solidFill>
                  <a:uFillTx/>
                  <a:latin typeface="微软雅黑" panose="020B0503020204020204" pitchFamily="34" charset="-122"/>
                  <a:ea typeface="微软雅黑" panose="020B0503020204020204" pitchFamily="34" charset="-122"/>
                  <a:cs typeface="+mn-cs"/>
                </a:rPr>
                <a:t>偿还性是指信用工具的发行主体和债务人按期还本付息的特征。</a:t>
              </a:r>
              <a:endParaRPr lang="zh-CN" altLang="en-US" sz="1800" b="0" strike="noStrike" spc="100" noProof="1">
                <a:solidFill>
                  <a:schemeClr val="tx1">
                    <a:lumMod val="85000"/>
                    <a:lumOff val="15000"/>
                  </a:schemeClr>
                </a:solidFill>
                <a:uFillTx/>
                <a:latin typeface="微软雅黑" panose="020B0503020204020204" pitchFamily="34" charset="-122"/>
                <a:ea typeface="微软雅黑" panose="020B0503020204020204" pitchFamily="34" charset="-122"/>
                <a:cs typeface="+mn-cs"/>
              </a:endParaRPr>
            </a:p>
          </p:txBody>
        </p:sp>
      </p:grpSp>
      <p:grpSp>
        <p:nvGrpSpPr>
          <p:cNvPr id="126" name="组合 125"/>
          <p:cNvGrpSpPr/>
          <p:nvPr/>
        </p:nvGrpSpPr>
        <p:grpSpPr>
          <a:xfrm>
            <a:off x="1207135" y="2747236"/>
            <a:ext cx="9672448" cy="684799"/>
            <a:chOff x="7657" y="4850"/>
            <a:chExt cx="16660" cy="1168"/>
          </a:xfrm>
        </p:grpSpPr>
        <p:sp>
          <p:nvSpPr>
            <p:cNvPr id="107" name="任意多边形 106"/>
            <p:cNvSpPr/>
            <p:nvPr>
              <p:custDataLst>
                <p:tags r:id="rId4"/>
              </p:custDataLst>
            </p:nvPr>
          </p:nvSpPr>
          <p:spPr>
            <a:xfrm>
              <a:off x="7657" y="5086"/>
              <a:ext cx="680" cy="68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25C4FF"/>
            </a:solidFill>
            <a:ln w="12700" cap="flat">
              <a:noFill/>
              <a:miter lim="400000"/>
            </a:ln>
            <a:effectLst/>
          </p:spPr>
          <p:txBody>
            <a:bodyPr anchor="ctr" anchorCtr="0"/>
            <a:p>
              <a:pPr algn="ctr" fontAlgn="base">
                <a:lnSpc>
                  <a:spcPct val="130000"/>
                </a:lnSpc>
              </a:pPr>
              <a:r>
                <a:rPr lang="en-US" b="1" strike="noStrike" spc="100" noProof="1">
                  <a:solidFill>
                    <a:schemeClr val="bg1"/>
                  </a:solidFill>
                  <a:latin typeface="微软雅黑" panose="020B0503020204020204" pitchFamily="34" charset="-122"/>
                  <a:ea typeface="微软雅黑" panose="020B0503020204020204" pitchFamily="34" charset="-122"/>
                  <a:cs typeface="+mn-cs"/>
                </a:rPr>
                <a:t>2</a:t>
              </a:r>
              <a:endParaRPr lang="en-US" b="1" strike="noStrike" spc="100" noProof="1">
                <a:solidFill>
                  <a:schemeClr val="bg1"/>
                </a:solidFill>
                <a:latin typeface="微软雅黑" panose="020B0503020204020204" pitchFamily="34" charset="-122"/>
                <a:ea typeface="微软雅黑" panose="020B0503020204020204" pitchFamily="34" charset="-122"/>
                <a:cs typeface="+mn-cs"/>
              </a:endParaRPr>
            </a:p>
          </p:txBody>
        </p:sp>
        <p:sp>
          <p:nvSpPr>
            <p:cNvPr id="110" name="矩形 109"/>
            <p:cNvSpPr/>
            <p:nvPr>
              <p:custDataLst>
                <p:tags r:id="rId5"/>
              </p:custDataLst>
            </p:nvPr>
          </p:nvSpPr>
          <p:spPr>
            <a:xfrm>
              <a:off x="8537" y="4850"/>
              <a:ext cx="15780" cy="1168"/>
            </a:xfrm>
            <a:prstGeom prst="rect">
              <a:avLst/>
            </a:prstGeom>
          </p:spPr>
          <p:txBody>
            <a:bodyPr wrap="square" lIns="90000" tIns="0" rIns="90000" bIns="46800" anchor="ctr" anchorCtr="0"/>
            <a:p>
              <a:pPr marL="0" lvl="0" indent="0" algn="just" fontAlgn="base">
                <a:lnSpc>
                  <a:spcPct val="120000"/>
                </a:lnSpc>
                <a:spcBef>
                  <a:spcPts val="0"/>
                </a:spcBef>
                <a:spcAft>
                  <a:spcPts val="0"/>
                </a:spcAft>
                <a:buSzPct val="100000"/>
              </a:pPr>
              <a:r>
                <a:rPr lang="zh-CN" altLang="en-US" sz="1800" strike="noStrike" noProof="1">
                  <a:solidFill>
                    <a:schemeClr val="tx1">
                      <a:lumMod val="85000"/>
                      <a:lumOff val="15000"/>
                    </a:schemeClr>
                  </a:solidFill>
                  <a:uFillTx/>
                  <a:latin typeface="微软雅黑" panose="020B0503020204020204" pitchFamily="34" charset="-122"/>
                  <a:ea typeface="微软雅黑" panose="020B0503020204020204" pitchFamily="34" charset="-122"/>
                  <a:cs typeface="+mn-cs"/>
                </a:rPr>
                <a:t>（二）流动性</a:t>
              </a:r>
              <a:r>
                <a:rPr lang="en-US" altLang="zh-CN" sz="1800" strike="noStrike" noProof="1">
                  <a:solidFill>
                    <a:schemeClr val="tx1">
                      <a:lumMod val="85000"/>
                      <a:lumOff val="15000"/>
                    </a:schemeClr>
                  </a:solidFill>
                  <a:uFillTx/>
                  <a:latin typeface="微软雅黑" panose="020B0503020204020204" pitchFamily="34" charset="-122"/>
                  <a:ea typeface="微软雅黑" panose="020B0503020204020204" pitchFamily="34" charset="-122"/>
                  <a:cs typeface="+mn-cs"/>
                </a:rPr>
                <a:t>:</a:t>
              </a:r>
              <a:r>
                <a:rPr lang="zh-CN" altLang="en-US" sz="1800" b="0" strike="noStrike" noProof="1">
                  <a:solidFill>
                    <a:schemeClr val="tx1">
                      <a:lumMod val="85000"/>
                      <a:lumOff val="15000"/>
                    </a:schemeClr>
                  </a:solidFill>
                  <a:uFillTx/>
                  <a:latin typeface="微软雅黑" panose="020B0503020204020204" pitchFamily="34" charset="-122"/>
                  <a:ea typeface="微软雅黑" panose="020B0503020204020204" pitchFamily="34" charset="-122"/>
                  <a:cs typeface="+mn-cs"/>
                </a:rPr>
                <a:t>流动性是指信用工具在不受或少受损失的情况下随时或迅速变为现金的能力。</a:t>
              </a:r>
              <a:endParaRPr lang="zh-CN" altLang="en-US" sz="1800" b="0" strike="noStrike" noProof="1">
                <a:solidFill>
                  <a:schemeClr val="tx1">
                    <a:lumMod val="85000"/>
                    <a:lumOff val="15000"/>
                  </a:schemeClr>
                </a:solidFill>
                <a:uFillTx/>
                <a:latin typeface="微软雅黑" panose="020B0503020204020204" pitchFamily="34" charset="-122"/>
                <a:ea typeface="微软雅黑" panose="020B0503020204020204" pitchFamily="34" charset="-122"/>
                <a:cs typeface="+mn-cs"/>
              </a:endParaRPr>
            </a:p>
          </p:txBody>
        </p:sp>
      </p:grpSp>
      <p:grpSp>
        <p:nvGrpSpPr>
          <p:cNvPr id="2" name="组合 1"/>
          <p:cNvGrpSpPr/>
          <p:nvPr/>
        </p:nvGrpSpPr>
        <p:grpSpPr>
          <a:xfrm>
            <a:off x="1207135" y="3690303"/>
            <a:ext cx="9588716" cy="683626"/>
            <a:chOff x="7657" y="6111"/>
            <a:chExt cx="16520" cy="1166"/>
          </a:xfrm>
        </p:grpSpPr>
        <p:sp>
          <p:nvSpPr>
            <p:cNvPr id="111" name="任意多边形 110"/>
            <p:cNvSpPr/>
            <p:nvPr>
              <p:custDataLst>
                <p:tags r:id="rId6"/>
              </p:custDataLst>
            </p:nvPr>
          </p:nvSpPr>
          <p:spPr>
            <a:xfrm>
              <a:off x="7657" y="6206"/>
              <a:ext cx="680" cy="68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anchor="ctr" anchorCtr="0"/>
            <a:p>
              <a:pPr algn="ctr" fontAlgn="base">
                <a:lnSpc>
                  <a:spcPct val="130000"/>
                </a:lnSpc>
              </a:pPr>
              <a:r>
                <a:rPr lang="en-US" b="1" strike="noStrike" spc="100" noProof="1">
                  <a:solidFill>
                    <a:schemeClr val="bg1"/>
                  </a:solidFill>
                  <a:latin typeface="微软雅黑" panose="020B0503020204020204" pitchFamily="34" charset="-122"/>
                  <a:ea typeface="微软雅黑" panose="020B0503020204020204" pitchFamily="34" charset="-122"/>
                  <a:cs typeface="+mn-cs"/>
                </a:rPr>
                <a:t>3</a:t>
              </a:r>
              <a:endParaRPr lang="en-US" b="1" strike="noStrike" spc="100" noProof="1">
                <a:solidFill>
                  <a:schemeClr val="bg1"/>
                </a:solidFill>
                <a:latin typeface="微软雅黑" panose="020B0503020204020204" pitchFamily="34" charset="-122"/>
                <a:ea typeface="微软雅黑" panose="020B0503020204020204" pitchFamily="34" charset="-122"/>
                <a:cs typeface="+mn-cs"/>
              </a:endParaRPr>
            </a:p>
          </p:txBody>
        </p:sp>
        <p:sp>
          <p:nvSpPr>
            <p:cNvPr id="114" name="矩形 113"/>
            <p:cNvSpPr/>
            <p:nvPr>
              <p:custDataLst>
                <p:tags r:id="rId7"/>
              </p:custDataLst>
            </p:nvPr>
          </p:nvSpPr>
          <p:spPr>
            <a:xfrm>
              <a:off x="8523" y="6111"/>
              <a:ext cx="15654" cy="1166"/>
            </a:xfrm>
            <a:prstGeom prst="rect">
              <a:avLst/>
            </a:prstGeom>
          </p:spPr>
          <p:txBody>
            <a:bodyPr wrap="square" lIns="90000" tIns="0" rIns="90000" bIns="46800" anchor="ctr" anchorCtr="0"/>
            <a:p>
              <a:pPr marL="0" lvl="0" indent="0" algn="just" fontAlgn="base">
                <a:lnSpc>
                  <a:spcPct val="120000"/>
                </a:lnSpc>
                <a:spcBef>
                  <a:spcPts val="0"/>
                </a:spcBef>
                <a:spcAft>
                  <a:spcPts val="0"/>
                </a:spcAft>
                <a:buSzPct val="100000"/>
              </a:pPr>
              <a:r>
                <a:rPr lang="zh-CN" altLang="en-US" sz="1800" strike="noStrike" spc="100" noProof="1">
                  <a:solidFill>
                    <a:schemeClr val="tx1">
                      <a:lumMod val="85000"/>
                      <a:lumOff val="15000"/>
                    </a:schemeClr>
                  </a:solidFill>
                  <a:uFillTx/>
                  <a:latin typeface="微软雅黑" panose="020B0503020204020204" pitchFamily="34" charset="-122"/>
                  <a:ea typeface="微软雅黑" panose="020B0503020204020204" pitchFamily="34" charset="-122"/>
                  <a:cs typeface="+mn-cs"/>
                </a:rPr>
                <a:t>（三）风险性</a:t>
              </a:r>
              <a:r>
                <a:rPr lang="en-US" altLang="zh-CN" sz="1800" strike="noStrike" spc="100" noProof="1">
                  <a:solidFill>
                    <a:schemeClr val="tx1">
                      <a:lumMod val="85000"/>
                      <a:lumOff val="15000"/>
                    </a:schemeClr>
                  </a:solidFill>
                  <a:uFillTx/>
                  <a:latin typeface="微软雅黑" panose="020B0503020204020204" pitchFamily="34" charset="-122"/>
                  <a:ea typeface="微软雅黑" panose="020B0503020204020204" pitchFamily="34" charset="-122"/>
                  <a:cs typeface="+mn-cs"/>
                </a:rPr>
                <a:t>:</a:t>
              </a:r>
              <a:r>
                <a:rPr lang="zh-CN" altLang="en-US" sz="1800" b="0" strike="noStrike" spc="100" noProof="1">
                  <a:solidFill>
                    <a:schemeClr val="tx1">
                      <a:lumMod val="85000"/>
                      <a:lumOff val="15000"/>
                    </a:schemeClr>
                  </a:solidFill>
                  <a:uFillTx/>
                  <a:latin typeface="微软雅黑" panose="020B0503020204020204" pitchFamily="34" charset="-122"/>
                  <a:ea typeface="微软雅黑" panose="020B0503020204020204" pitchFamily="34" charset="-122"/>
                  <a:cs typeface="+mn-cs"/>
                </a:rPr>
                <a:t>风险性是指信用工具的本息是否会遇到遭受损失的风险。</a:t>
              </a:r>
              <a:endParaRPr lang="zh-CN" altLang="en-US" sz="1800" b="0" strike="noStrike" spc="100" noProof="1">
                <a:solidFill>
                  <a:schemeClr val="tx1">
                    <a:lumMod val="85000"/>
                    <a:lumOff val="15000"/>
                  </a:schemeClr>
                </a:solidFill>
                <a:uFillTx/>
                <a:latin typeface="微软雅黑" panose="020B0503020204020204" pitchFamily="34" charset="-122"/>
                <a:ea typeface="微软雅黑" panose="020B0503020204020204" pitchFamily="34" charset="-122"/>
                <a:cs typeface="+mn-cs"/>
              </a:endParaRPr>
            </a:p>
          </p:txBody>
        </p:sp>
      </p:grpSp>
      <p:grpSp>
        <p:nvGrpSpPr>
          <p:cNvPr id="128" name="组合 127"/>
          <p:cNvGrpSpPr/>
          <p:nvPr/>
        </p:nvGrpSpPr>
        <p:grpSpPr>
          <a:xfrm>
            <a:off x="1207135" y="4531678"/>
            <a:ext cx="9632829" cy="528050"/>
            <a:chOff x="7657" y="7573"/>
            <a:chExt cx="16596" cy="900"/>
          </a:xfrm>
        </p:grpSpPr>
        <p:sp>
          <p:nvSpPr>
            <p:cNvPr id="115" name="任意多边形 114"/>
            <p:cNvSpPr/>
            <p:nvPr>
              <p:custDataLst>
                <p:tags r:id="rId8"/>
              </p:custDataLst>
            </p:nvPr>
          </p:nvSpPr>
          <p:spPr>
            <a:xfrm>
              <a:off x="7657" y="7683"/>
              <a:ext cx="680" cy="68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lumMod val="50000"/>
              </a:schemeClr>
            </a:solidFill>
            <a:ln w="12700" cap="flat">
              <a:noFill/>
              <a:miter lim="400000"/>
            </a:ln>
            <a:effectLst/>
          </p:spPr>
          <p:txBody>
            <a:bodyPr anchor="ctr" anchorCtr="0"/>
            <a:p>
              <a:pPr algn="ctr" fontAlgn="base">
                <a:lnSpc>
                  <a:spcPct val="130000"/>
                </a:lnSpc>
              </a:pPr>
              <a:r>
                <a:rPr lang="en-US" b="1" strike="noStrike" spc="100" noProof="1">
                  <a:solidFill>
                    <a:schemeClr val="bg1"/>
                  </a:solidFill>
                  <a:latin typeface="微软雅黑" panose="020B0503020204020204" pitchFamily="34" charset="-122"/>
                  <a:ea typeface="微软雅黑" panose="020B0503020204020204" pitchFamily="34" charset="-122"/>
                  <a:cs typeface="+mn-cs"/>
                </a:rPr>
                <a:t>4</a:t>
              </a:r>
              <a:endParaRPr lang="en-US" b="1" strike="noStrike" spc="100" noProof="1">
                <a:solidFill>
                  <a:schemeClr val="bg1"/>
                </a:solidFill>
                <a:latin typeface="微软雅黑" panose="020B0503020204020204" pitchFamily="34" charset="-122"/>
                <a:ea typeface="微软雅黑" panose="020B0503020204020204" pitchFamily="34" charset="-122"/>
                <a:cs typeface="+mn-cs"/>
              </a:endParaRPr>
            </a:p>
          </p:txBody>
        </p:sp>
        <p:sp>
          <p:nvSpPr>
            <p:cNvPr id="118" name="矩形 117"/>
            <p:cNvSpPr/>
            <p:nvPr>
              <p:custDataLst>
                <p:tags r:id="rId9"/>
              </p:custDataLst>
            </p:nvPr>
          </p:nvSpPr>
          <p:spPr>
            <a:xfrm>
              <a:off x="8523" y="7573"/>
              <a:ext cx="15730" cy="900"/>
            </a:xfrm>
            <a:prstGeom prst="rect">
              <a:avLst/>
            </a:prstGeom>
          </p:spPr>
          <p:txBody>
            <a:bodyPr wrap="square" lIns="90000" tIns="0" rIns="90000" bIns="46800" anchor="ctr" anchorCtr="0"/>
            <a:p>
              <a:pPr algn="just" fontAlgn="base">
                <a:lnSpc>
                  <a:spcPct val="130000"/>
                </a:lnSpc>
              </a:pPr>
              <a:r>
                <a:rPr lang="zh-CN" altLang="en-US" sz="1800" strike="noStrike" spc="100" noProof="1">
                  <a:solidFill>
                    <a:schemeClr val="tx1">
                      <a:lumMod val="85000"/>
                      <a:lumOff val="15000"/>
                    </a:schemeClr>
                  </a:solidFill>
                  <a:uFillTx/>
                  <a:latin typeface="微软雅黑" panose="020B0503020204020204" pitchFamily="34" charset="-122"/>
                  <a:ea typeface="微软雅黑" panose="020B0503020204020204" pitchFamily="34" charset="-122"/>
                  <a:cs typeface="+mn-cs"/>
                </a:rPr>
                <a:t>（四）收益性</a:t>
              </a:r>
              <a:r>
                <a:rPr lang="en-US" altLang="zh-CN" sz="1800" strike="noStrike" spc="100" noProof="1">
                  <a:solidFill>
                    <a:schemeClr val="tx1">
                      <a:lumMod val="85000"/>
                      <a:lumOff val="15000"/>
                    </a:schemeClr>
                  </a:solidFill>
                  <a:uFillTx/>
                  <a:latin typeface="微软雅黑" panose="020B0503020204020204" pitchFamily="34" charset="-122"/>
                  <a:ea typeface="微软雅黑" panose="020B0503020204020204" pitchFamily="34" charset="-122"/>
                  <a:cs typeface="+mn-cs"/>
                </a:rPr>
                <a:t>:</a:t>
              </a:r>
              <a:r>
                <a:rPr lang="zh-CN" altLang="en-US" sz="1800" b="0" strike="noStrike" spc="100" noProof="1">
                  <a:solidFill>
                    <a:schemeClr val="tx1">
                      <a:lumMod val="85000"/>
                      <a:lumOff val="15000"/>
                    </a:schemeClr>
                  </a:solidFill>
                  <a:uFillTx/>
                  <a:latin typeface="微软雅黑" panose="020B0503020204020204" pitchFamily="34" charset="-122"/>
                  <a:ea typeface="微软雅黑" panose="020B0503020204020204" pitchFamily="34" charset="-122"/>
                  <a:cs typeface="+mn-cs"/>
                </a:rPr>
                <a:t>收益性是指信用工具定期或不定期给持有者带来收益。</a:t>
              </a:r>
              <a:endParaRPr lang="zh-CN" altLang="en-US" sz="1800" b="0" strike="noStrike" spc="100" noProof="1">
                <a:solidFill>
                  <a:schemeClr val="tx1">
                    <a:lumMod val="85000"/>
                    <a:lumOff val="15000"/>
                  </a:schemeClr>
                </a:solidFill>
                <a:uFillTx/>
                <a:latin typeface="微软雅黑" panose="020B0503020204020204" pitchFamily="34" charset="-122"/>
                <a:ea typeface="微软雅黑" panose="020B0503020204020204" pitchFamily="34" charset="-122"/>
                <a:cs typeface="+mn-cs"/>
              </a:endParaRPr>
            </a:p>
          </p:txBody>
        </p:sp>
      </p:gr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25"/>
                                        </p:tgtEl>
                                        <p:attrNameLst>
                                          <p:attrName>style.visibility</p:attrName>
                                        </p:attrNameLst>
                                      </p:cBhvr>
                                      <p:to>
                                        <p:strVal val="visible"/>
                                      </p:to>
                                    </p:set>
                                    <p:anim calcmode="lin" valueType="num">
                                      <p:cBhvr>
                                        <p:cTn id="7" dur="500" fill="hold"/>
                                        <p:tgtEl>
                                          <p:spTgt spid="125"/>
                                        </p:tgtEl>
                                        <p:attrNameLst>
                                          <p:attrName>ppt_x</p:attrName>
                                        </p:attrNameLst>
                                      </p:cBhvr>
                                      <p:tavLst>
                                        <p:tav tm="0">
                                          <p:val>
                                            <p:strVal val="#ppt_x"/>
                                          </p:val>
                                        </p:tav>
                                        <p:tav tm="100000">
                                          <p:val>
                                            <p:strVal val="#ppt_x"/>
                                          </p:val>
                                        </p:tav>
                                      </p:tavLst>
                                    </p:anim>
                                    <p:anim calcmode="lin" valueType="num">
                                      <p:cBhvr>
                                        <p:cTn id="8" dur="500" fill="hold"/>
                                        <p:tgtEl>
                                          <p:spTgt spid="12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26"/>
                                        </p:tgtEl>
                                        <p:attrNameLst>
                                          <p:attrName>style.visibility</p:attrName>
                                        </p:attrNameLst>
                                      </p:cBhvr>
                                      <p:to>
                                        <p:strVal val="visible"/>
                                      </p:to>
                                    </p:set>
                                    <p:anim calcmode="lin" valueType="num">
                                      <p:cBhvr>
                                        <p:cTn id="12" dur="500" fill="hold"/>
                                        <p:tgtEl>
                                          <p:spTgt spid="126"/>
                                        </p:tgtEl>
                                        <p:attrNameLst>
                                          <p:attrName>ppt_x</p:attrName>
                                        </p:attrNameLst>
                                      </p:cBhvr>
                                      <p:tavLst>
                                        <p:tav tm="0">
                                          <p:val>
                                            <p:strVal val="#ppt_x"/>
                                          </p:val>
                                        </p:tav>
                                        <p:tav tm="100000">
                                          <p:val>
                                            <p:strVal val="#ppt_x"/>
                                          </p:val>
                                        </p:tav>
                                      </p:tavLst>
                                    </p:anim>
                                    <p:anim calcmode="lin" valueType="num">
                                      <p:cBhvr>
                                        <p:cTn id="13" dur="500" fill="hold"/>
                                        <p:tgtEl>
                                          <p:spTgt spid="12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100000">
                                          <p:val>
                                            <p:strVal val="#ppt_x"/>
                                          </p:val>
                                        </p:tav>
                                      </p:tavLst>
                                    </p:anim>
                                    <p:anim calcmode="lin" valueType="num">
                                      <p:cBhvr>
                                        <p:cTn id="18" dur="500" fill="hold"/>
                                        <p:tgtEl>
                                          <p:spTgt spid="2"/>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128"/>
                                        </p:tgtEl>
                                        <p:attrNameLst>
                                          <p:attrName>style.visibility</p:attrName>
                                        </p:attrNameLst>
                                      </p:cBhvr>
                                      <p:to>
                                        <p:strVal val="visible"/>
                                      </p:to>
                                    </p:set>
                                    <p:anim calcmode="lin" valueType="num">
                                      <p:cBhvr>
                                        <p:cTn id="22" dur="500" fill="hold"/>
                                        <p:tgtEl>
                                          <p:spTgt spid="128"/>
                                        </p:tgtEl>
                                        <p:attrNameLst>
                                          <p:attrName>ppt_x</p:attrName>
                                        </p:attrNameLst>
                                      </p:cBhvr>
                                      <p:tavLst>
                                        <p:tav tm="0">
                                          <p:val>
                                            <p:strVal val="#ppt_x"/>
                                          </p:val>
                                        </p:tav>
                                        <p:tav tm="100000">
                                          <p:val>
                                            <p:strVal val="#ppt_x"/>
                                          </p:val>
                                        </p:tav>
                                      </p:tavLst>
                                    </p:anim>
                                    <p:anim calcmode="lin" valueType="num">
                                      <p:cBhvr>
                                        <p:cTn id="23" dur="500" fill="hold"/>
                                        <p:tgtEl>
                                          <p:spTgt spid="1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7" name="Title 6"/>
          <p:cNvSpPr txBox="1"/>
          <p:nvPr>
            <p:custDataLst>
              <p:tags r:id="rId1"/>
            </p:custDataLst>
          </p:nvPr>
        </p:nvSpPr>
        <p:spPr>
          <a:xfrm>
            <a:off x="876300" y="1133475"/>
            <a:ext cx="10439400" cy="4876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10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（一）信用工具的分类标准</a:t>
            </a:r>
            <a:endParaRPr lang="zh-CN" altLang="en-US" sz="1800" b="1"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102402" name="组合 28"/>
          <p:cNvGrpSpPr/>
          <p:nvPr/>
        </p:nvGrpSpPr>
        <p:grpSpPr>
          <a:xfrm>
            <a:off x="927100" y="341313"/>
            <a:ext cx="10360025" cy="523875"/>
            <a:chOff x="1459" y="538"/>
            <a:chExt cx="16315" cy="825"/>
          </a:xfrm>
        </p:grpSpPr>
        <p:cxnSp>
          <p:nvCxnSpPr>
            <p:cNvPr id="53" name="直接连接符 52"/>
            <p:cNvCxnSpPr/>
            <p:nvPr>
              <p:custDataLst>
                <p:tags r:id="rId2"/>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3"/>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4"/>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三、信用工具的分类</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102406" name="组合 109"/>
          <p:cNvGrpSpPr/>
          <p:nvPr/>
        </p:nvGrpSpPr>
        <p:grpSpPr>
          <a:xfrm>
            <a:off x="750888" y="2206625"/>
            <a:ext cx="4178300" cy="4086225"/>
            <a:chOff x="1441" y="2005"/>
            <a:chExt cx="7395" cy="7737"/>
          </a:xfrm>
        </p:grpSpPr>
        <p:grpSp>
          <p:nvGrpSpPr>
            <p:cNvPr id="102407" name="Group 14857"/>
            <p:cNvGrpSpPr/>
            <p:nvPr/>
          </p:nvGrpSpPr>
          <p:grpSpPr>
            <a:xfrm>
              <a:off x="1441" y="2005"/>
              <a:ext cx="7395" cy="7737"/>
              <a:chOff x="0" y="0"/>
              <a:chExt cx="5009165" cy="5240493"/>
            </a:xfrm>
          </p:grpSpPr>
          <p:sp>
            <p:nvSpPr>
              <p:cNvPr id="14855" name="Shape 14855"/>
              <p:cNvSpPr/>
              <p:nvPr>
                <p:custDataLst>
                  <p:tags r:id="rId5"/>
                </p:custDataLst>
              </p:nvPr>
            </p:nvSpPr>
            <p:spPr>
              <a:xfrm flipH="1">
                <a:off x="0" y="0"/>
                <a:ext cx="5009166" cy="5240494"/>
              </a:xfrm>
              <a:custGeom>
                <a:avLst/>
                <a:gdLst/>
                <a:ahLst/>
                <a:cxnLst>
                  <a:cxn ang="0">
                    <a:pos x="wd2" y="hd2"/>
                  </a:cxn>
                  <a:cxn ang="5400000">
                    <a:pos x="wd2" y="hd2"/>
                  </a:cxn>
                  <a:cxn ang="10800000">
                    <a:pos x="wd2" y="hd2"/>
                  </a:cxn>
                  <a:cxn ang="16200000">
                    <a:pos x="wd2" y="hd2"/>
                  </a:cxn>
                </a:cxnLst>
                <a:rect l="0" t="0" r="r" b="b"/>
                <a:pathLst>
                  <a:path w="21600" h="21600" extrusionOk="0">
                    <a:moveTo>
                      <a:pt x="11035" y="0"/>
                    </a:moveTo>
                    <a:lnTo>
                      <a:pt x="0" y="21600"/>
                    </a:lnTo>
                    <a:lnTo>
                      <a:pt x="21600" y="17462"/>
                    </a:lnTo>
                  </a:path>
                </a:pathLst>
              </a:custGeom>
              <a:noFill/>
              <a:ln w="25400" cap="flat">
                <a:solidFill>
                  <a:srgbClr val="FFFFFF">
                    <a:lumMod val="75000"/>
                  </a:srgbClr>
                </a:solidFill>
                <a:custDash>
                  <a:ds d="200000" sp="200000"/>
                </a:custDash>
                <a:miter lim="400000"/>
              </a:ln>
              <a:effectLst/>
            </p:spPr>
            <p:txBody>
              <a:bodyPr wrap="square" lIns="47625" tIns="47625" rIns="47625" bIns="47625" numCol="1" anchor="ctr">
                <a:noAutofit/>
              </a:bodyPr>
              <a:p>
                <a:pPr defTabSz="457200" fontAlgn="base"/>
                <a:endParaRPr sz="4690" strike="noStrike" noProof="1">
                  <a:solidFill>
                    <a:srgbClr val="222222"/>
                  </a:solidFill>
                  <a:latin typeface="微软雅黑" panose="020B0503020204020204" pitchFamily="34" charset="-122"/>
                  <a:ea typeface="微软雅黑" panose="020B0503020204020204" pitchFamily="34" charset="-122"/>
                </a:endParaRPr>
              </a:p>
            </p:txBody>
          </p:sp>
          <p:sp>
            <p:nvSpPr>
              <p:cNvPr id="14856" name="Shape 14856"/>
              <p:cNvSpPr/>
              <p:nvPr>
                <p:custDataLst>
                  <p:tags r:id="rId6"/>
                </p:custDataLst>
              </p:nvPr>
            </p:nvSpPr>
            <p:spPr>
              <a:xfrm flipH="1" flipV="1">
                <a:off x="628802" y="1839579"/>
                <a:ext cx="4374315" cy="3389096"/>
              </a:xfrm>
              <a:prstGeom prst="line">
                <a:avLst/>
              </a:prstGeom>
              <a:noFill/>
              <a:ln w="25400" cap="flat">
                <a:solidFill>
                  <a:srgbClr val="FFFFFF">
                    <a:lumMod val="75000"/>
                  </a:srgbClr>
                </a:solidFill>
                <a:custDash>
                  <a:ds d="200000" sp="200000"/>
                </a:custDash>
                <a:miter lim="400000"/>
                <a:headEnd type="oval" w="med" len="med"/>
              </a:ln>
              <a:effectLst/>
            </p:spPr>
            <p:txBody>
              <a:bodyPr wrap="square" lIns="47625" tIns="47625" rIns="47625" bIns="47625" numCol="1" anchor="ctr">
                <a:noAutofit/>
              </a:bodyPr>
              <a:p>
                <a:pPr defTabSz="457200" fontAlgn="base"/>
                <a:endParaRPr sz="4690" strike="noStrike" noProof="1">
                  <a:solidFill>
                    <a:srgbClr val="222222"/>
                  </a:solidFill>
                  <a:latin typeface="微软雅黑" panose="020B0503020204020204" pitchFamily="34" charset="-122"/>
                  <a:ea typeface="微软雅黑" panose="020B0503020204020204" pitchFamily="34" charset="-122"/>
                </a:endParaRPr>
              </a:p>
            </p:txBody>
          </p:sp>
        </p:grpSp>
        <p:sp>
          <p:nvSpPr>
            <p:cNvPr id="14858" name="Shape 14858"/>
            <p:cNvSpPr/>
            <p:nvPr>
              <p:custDataLst>
                <p:tags r:id="rId7"/>
              </p:custDataLst>
            </p:nvPr>
          </p:nvSpPr>
          <p:spPr>
            <a:xfrm flipH="1">
              <a:off x="1452" y="2026"/>
              <a:ext cx="3563" cy="6185"/>
            </a:xfrm>
            <a:custGeom>
              <a:avLst/>
              <a:gdLst/>
              <a:ahLst/>
              <a:cxnLst>
                <a:cxn ang="0">
                  <a:pos x="wd2" y="hd2"/>
                </a:cxn>
                <a:cxn ang="5400000">
                  <a:pos x="wd2" y="hd2"/>
                </a:cxn>
                <a:cxn ang="10800000">
                  <a:pos x="wd2" y="hd2"/>
                </a:cxn>
                <a:cxn ang="16200000">
                  <a:pos x="wd2" y="hd2"/>
                </a:cxn>
              </a:cxnLst>
              <a:rect l="0" t="0" r="r" b="b"/>
              <a:pathLst>
                <a:path w="21558" h="21600" extrusionOk="0">
                  <a:moveTo>
                    <a:pt x="0" y="0"/>
                  </a:moveTo>
                  <a:lnTo>
                    <a:pt x="0" y="16506"/>
                  </a:lnTo>
                  <a:lnTo>
                    <a:pt x="21558" y="21600"/>
                  </a:lnTo>
                  <a:cubicBezTo>
                    <a:pt x="21600" y="15221"/>
                    <a:pt x="17409" y="8834"/>
                    <a:pt x="8975" y="3966"/>
                  </a:cubicBezTo>
                  <a:cubicBezTo>
                    <a:pt x="6234" y="2384"/>
                    <a:pt x="3207" y="1065"/>
                    <a:pt x="0" y="0"/>
                  </a:cubicBezTo>
                  <a:close/>
                </a:path>
              </a:pathLst>
            </a:custGeom>
            <a:solidFill>
              <a:schemeClr val="accent1">
                <a:lumMod val="75000"/>
              </a:schemeClr>
            </a:solidFill>
            <a:ln w="12700" cap="flat">
              <a:noFill/>
              <a:miter lim="400000"/>
            </a:ln>
            <a:effectLst/>
          </p:spPr>
          <p:txBody>
            <a:bodyPr wrap="square" lIns="0" tIns="0" rIns="0" bIns="0" numCol="1" anchor="t">
              <a:noAutofit/>
            </a:bodyPr>
            <a:p>
              <a:pPr defTabSz="457200" fontAlgn="base"/>
              <a:endParaRPr sz="4690" strike="noStrike" noProof="1">
                <a:solidFill>
                  <a:srgbClr val="222222"/>
                </a:solidFill>
                <a:latin typeface="微软雅黑" panose="020B0503020204020204" pitchFamily="34" charset="-122"/>
                <a:ea typeface="微软雅黑" panose="020B0503020204020204" pitchFamily="34" charset="-122"/>
              </a:endParaRPr>
            </a:p>
          </p:txBody>
        </p:sp>
        <p:sp>
          <p:nvSpPr>
            <p:cNvPr id="14860" name="Shape 14860"/>
            <p:cNvSpPr>
              <a:spLocks noChangeAspect="1"/>
            </p:cNvSpPr>
            <p:nvPr>
              <p:custDataLst>
                <p:tags r:id="rId8"/>
              </p:custDataLst>
            </p:nvPr>
          </p:nvSpPr>
          <p:spPr>
            <a:xfrm flipH="1">
              <a:off x="3228" y="3903"/>
              <a:ext cx="2721" cy="4724"/>
            </a:xfrm>
            <a:custGeom>
              <a:avLst/>
              <a:gdLst/>
              <a:ahLst/>
              <a:cxnLst>
                <a:cxn ang="0">
                  <a:pos x="wd2" y="hd2"/>
                </a:cxn>
                <a:cxn ang="5400000">
                  <a:pos x="wd2" y="hd2"/>
                </a:cxn>
                <a:cxn ang="10800000">
                  <a:pos x="wd2" y="hd2"/>
                </a:cxn>
                <a:cxn ang="16200000">
                  <a:pos x="wd2" y="hd2"/>
                </a:cxn>
              </a:cxnLst>
              <a:rect l="0" t="0" r="r" b="b"/>
              <a:pathLst>
                <a:path w="21558" h="21600" extrusionOk="0">
                  <a:moveTo>
                    <a:pt x="0" y="0"/>
                  </a:moveTo>
                  <a:lnTo>
                    <a:pt x="0" y="16506"/>
                  </a:lnTo>
                  <a:lnTo>
                    <a:pt x="21558" y="21600"/>
                  </a:lnTo>
                  <a:cubicBezTo>
                    <a:pt x="21600" y="15221"/>
                    <a:pt x="17409" y="8834"/>
                    <a:pt x="8975" y="3966"/>
                  </a:cubicBezTo>
                  <a:cubicBezTo>
                    <a:pt x="6234" y="2384"/>
                    <a:pt x="3207" y="1065"/>
                    <a:pt x="0" y="0"/>
                  </a:cubicBezTo>
                  <a:close/>
                </a:path>
              </a:pathLst>
            </a:custGeom>
            <a:solidFill>
              <a:schemeClr val="accent1">
                <a:lumMod val="60000"/>
                <a:lumOff val="40000"/>
              </a:schemeClr>
            </a:solidFill>
            <a:ln w="12700" cap="flat">
              <a:noFill/>
              <a:miter lim="400000"/>
            </a:ln>
            <a:effectLst/>
          </p:spPr>
          <p:txBody>
            <a:bodyPr wrap="square" lIns="0" tIns="0" rIns="0" bIns="0" numCol="1" anchor="t">
              <a:noAutofit/>
            </a:bodyPr>
            <a:p>
              <a:pPr defTabSz="457200" fontAlgn="base"/>
              <a:endParaRPr sz="4690" strike="noStrike" noProof="1">
                <a:solidFill>
                  <a:srgbClr val="222222"/>
                </a:solidFill>
                <a:latin typeface="微软雅黑" panose="020B0503020204020204" pitchFamily="34" charset="-122"/>
                <a:ea typeface="微软雅黑" panose="020B0503020204020204" pitchFamily="34" charset="-122"/>
              </a:endParaRPr>
            </a:p>
          </p:txBody>
        </p:sp>
        <p:sp>
          <p:nvSpPr>
            <p:cNvPr id="14861" name="Shape 14861"/>
            <p:cNvSpPr/>
            <p:nvPr>
              <p:custDataLst>
                <p:tags r:id="rId9"/>
              </p:custDataLst>
            </p:nvPr>
          </p:nvSpPr>
          <p:spPr>
            <a:xfrm flipH="1">
              <a:off x="5112" y="5856"/>
              <a:ext cx="1774" cy="3081"/>
            </a:xfrm>
            <a:custGeom>
              <a:avLst/>
              <a:gdLst/>
              <a:ahLst/>
              <a:cxnLst>
                <a:cxn ang="0">
                  <a:pos x="wd2" y="hd2"/>
                </a:cxn>
                <a:cxn ang="5400000">
                  <a:pos x="wd2" y="hd2"/>
                </a:cxn>
                <a:cxn ang="10800000">
                  <a:pos x="wd2" y="hd2"/>
                </a:cxn>
                <a:cxn ang="16200000">
                  <a:pos x="wd2" y="hd2"/>
                </a:cxn>
              </a:cxnLst>
              <a:rect l="0" t="0" r="r" b="b"/>
              <a:pathLst>
                <a:path w="21558" h="21600" extrusionOk="0">
                  <a:moveTo>
                    <a:pt x="0" y="0"/>
                  </a:moveTo>
                  <a:lnTo>
                    <a:pt x="0" y="16506"/>
                  </a:lnTo>
                  <a:lnTo>
                    <a:pt x="21558" y="21600"/>
                  </a:lnTo>
                  <a:cubicBezTo>
                    <a:pt x="21600" y="15221"/>
                    <a:pt x="17409" y="8834"/>
                    <a:pt x="8975" y="3966"/>
                  </a:cubicBezTo>
                  <a:cubicBezTo>
                    <a:pt x="6234" y="2384"/>
                    <a:pt x="3207" y="1065"/>
                    <a:pt x="0" y="0"/>
                  </a:cubicBezTo>
                  <a:close/>
                </a:path>
              </a:pathLst>
            </a:custGeom>
            <a:solidFill>
              <a:srgbClr val="2196F3"/>
            </a:solidFill>
            <a:ln w="12700" cap="flat">
              <a:noFill/>
              <a:miter lim="400000"/>
            </a:ln>
            <a:effectLst/>
          </p:spPr>
          <p:txBody>
            <a:bodyPr wrap="square" lIns="0" tIns="0" rIns="0" bIns="0" numCol="1" anchor="t">
              <a:noAutofit/>
            </a:bodyPr>
            <a:p>
              <a:pPr defTabSz="457200" fontAlgn="base"/>
              <a:endParaRPr sz="4690" strike="noStrike" noProof="1">
                <a:solidFill>
                  <a:srgbClr val="222222"/>
                </a:solidFill>
                <a:latin typeface="微软雅黑" panose="020B0503020204020204" pitchFamily="34" charset="-122"/>
                <a:ea typeface="微软雅黑" panose="020B0503020204020204" pitchFamily="34" charset="-122"/>
              </a:endParaRPr>
            </a:p>
          </p:txBody>
        </p:sp>
        <p:sp>
          <p:nvSpPr>
            <p:cNvPr id="102413" name="文本框 111"/>
            <p:cNvSpPr txBox="1"/>
            <p:nvPr>
              <p:custDataLst>
                <p:tags r:id="rId10"/>
              </p:custDataLst>
            </p:nvPr>
          </p:nvSpPr>
          <p:spPr>
            <a:xfrm>
              <a:off x="2629" y="4781"/>
              <a:ext cx="1332" cy="988"/>
            </a:xfrm>
            <a:prstGeom prst="rect">
              <a:avLst/>
            </a:prstGeom>
            <a:noFill/>
            <a:ln w="9525">
              <a:noFill/>
            </a:ln>
          </p:spPr>
          <p:txBody>
            <a:bodyPr wrap="square" anchor="t" anchorCtr="0">
              <a:spAutoFit/>
            </a:bodyPr>
            <a:p>
              <a:pPr defTabSz="457200"/>
              <a:r>
                <a:rPr lang="en-US" altLang="zh-CN" sz="2800" dirty="0">
                  <a:solidFill>
                    <a:srgbClr val="FFFFFF"/>
                  </a:solidFill>
                  <a:latin typeface="微软雅黑" panose="020B0503020204020204" pitchFamily="34" charset="-122"/>
                  <a:ea typeface="微软雅黑" panose="020B0503020204020204" pitchFamily="34" charset="-122"/>
                </a:rPr>
                <a:t>03</a:t>
              </a:r>
              <a:endParaRPr lang="zh-CN" altLang="en-US" sz="2800" dirty="0">
                <a:solidFill>
                  <a:srgbClr val="FFFFFF"/>
                </a:solidFill>
                <a:latin typeface="微软雅黑" panose="020B0503020204020204" pitchFamily="34" charset="-122"/>
                <a:ea typeface="微软雅黑" panose="020B0503020204020204" pitchFamily="34" charset="-122"/>
              </a:endParaRPr>
            </a:p>
          </p:txBody>
        </p:sp>
        <p:sp>
          <p:nvSpPr>
            <p:cNvPr id="102414" name="文本框 114"/>
            <p:cNvSpPr txBox="1"/>
            <p:nvPr>
              <p:custDataLst>
                <p:tags r:id="rId11"/>
              </p:custDataLst>
            </p:nvPr>
          </p:nvSpPr>
          <p:spPr>
            <a:xfrm>
              <a:off x="4093" y="5998"/>
              <a:ext cx="1296" cy="988"/>
            </a:xfrm>
            <a:prstGeom prst="rect">
              <a:avLst/>
            </a:prstGeom>
            <a:noFill/>
            <a:ln w="9525">
              <a:noFill/>
            </a:ln>
          </p:spPr>
          <p:txBody>
            <a:bodyPr wrap="square" anchor="t" anchorCtr="0">
              <a:spAutoFit/>
            </a:bodyPr>
            <a:p>
              <a:pPr defTabSz="457200"/>
              <a:r>
                <a:rPr lang="en-US" altLang="zh-CN" sz="2800" dirty="0">
                  <a:solidFill>
                    <a:srgbClr val="FFFFFF"/>
                  </a:solidFill>
                  <a:latin typeface="微软雅黑" panose="020B0503020204020204" pitchFamily="34" charset="-122"/>
                  <a:ea typeface="微软雅黑" panose="020B0503020204020204" pitchFamily="34" charset="-122"/>
                </a:rPr>
                <a:t>02</a:t>
              </a:r>
              <a:endParaRPr lang="zh-CN" altLang="en-US" sz="2800" dirty="0">
                <a:solidFill>
                  <a:srgbClr val="FFFFFF"/>
                </a:solidFill>
                <a:latin typeface="微软雅黑" panose="020B0503020204020204" pitchFamily="34" charset="-122"/>
                <a:ea typeface="微软雅黑" panose="020B0503020204020204" pitchFamily="34" charset="-122"/>
              </a:endParaRPr>
            </a:p>
          </p:txBody>
        </p:sp>
        <p:sp>
          <p:nvSpPr>
            <p:cNvPr id="102415" name="文本框 115"/>
            <p:cNvSpPr txBox="1"/>
            <p:nvPr>
              <p:custDataLst>
                <p:tags r:id="rId12"/>
              </p:custDataLst>
            </p:nvPr>
          </p:nvSpPr>
          <p:spPr>
            <a:xfrm>
              <a:off x="5615" y="7222"/>
              <a:ext cx="1296" cy="988"/>
            </a:xfrm>
            <a:prstGeom prst="rect">
              <a:avLst/>
            </a:prstGeom>
            <a:noFill/>
            <a:ln w="9525">
              <a:noFill/>
            </a:ln>
          </p:spPr>
          <p:txBody>
            <a:bodyPr wrap="square" anchor="t" anchorCtr="0">
              <a:spAutoFit/>
            </a:bodyPr>
            <a:p>
              <a:pPr defTabSz="457200"/>
              <a:r>
                <a:rPr lang="en-US" altLang="zh-CN" sz="2800" dirty="0">
                  <a:solidFill>
                    <a:srgbClr val="FFFFFF"/>
                  </a:solidFill>
                  <a:latin typeface="微软雅黑" panose="020B0503020204020204" pitchFamily="34" charset="-122"/>
                  <a:ea typeface="微软雅黑" panose="020B0503020204020204" pitchFamily="34" charset="-122"/>
                </a:rPr>
                <a:t>01</a:t>
              </a:r>
              <a:endParaRPr lang="zh-CN" altLang="en-US" sz="2800" dirty="0">
                <a:solidFill>
                  <a:srgbClr val="FFFFFF"/>
                </a:solidFill>
                <a:latin typeface="微软雅黑" panose="020B0503020204020204" pitchFamily="34" charset="-122"/>
                <a:ea typeface="微软雅黑" panose="020B0503020204020204" pitchFamily="34" charset="-122"/>
              </a:endParaRPr>
            </a:p>
          </p:txBody>
        </p:sp>
      </p:grpSp>
      <p:sp>
        <p:nvSpPr>
          <p:cNvPr id="117" name="矩形 116"/>
          <p:cNvSpPr/>
          <p:nvPr>
            <p:custDataLst>
              <p:tags r:id="rId13"/>
            </p:custDataLst>
          </p:nvPr>
        </p:nvSpPr>
        <p:spPr>
          <a:xfrm>
            <a:off x="4657725" y="2446338"/>
            <a:ext cx="5487988" cy="933450"/>
          </a:xfrm>
          <a:prstGeom prst="rect">
            <a:avLst/>
          </a:prstGeom>
          <a:solidFill>
            <a:srgbClr val="FFFFFF">
              <a:lumMod val="95000"/>
            </a:srgbClr>
          </a:solidFill>
          <a:ln>
            <a:noFill/>
          </a:ln>
        </p:spPr>
        <p:style>
          <a:lnRef idx="2">
            <a:srgbClr val="2196F3">
              <a:shade val="50000"/>
            </a:srgbClr>
          </a:lnRef>
          <a:fillRef idx="1">
            <a:srgbClr val="2196F3"/>
          </a:fillRef>
          <a:effectRef idx="0">
            <a:srgbClr val="2196F3"/>
          </a:effectRef>
          <a:fontRef idx="minor">
            <a:srgbClr val="FFFFFF"/>
          </a:fontRef>
        </p:style>
        <p:txBody>
          <a:bodyPr rtlCol="0" anchor="ctr"/>
          <a:p>
            <a:pPr algn="ctr" defTabSz="457200" fontAlgn="base"/>
            <a:endParaRPr kumimoji="1" lang="zh-CN" altLang="en-US" strike="noStrike" noProof="1">
              <a:solidFill>
                <a:srgbClr val="FFFFFF"/>
              </a:solidFill>
              <a:latin typeface="微软雅黑" panose="020B0503020204020204" pitchFamily="34" charset="-122"/>
              <a:ea typeface="微软雅黑" panose="020B0503020204020204" pitchFamily="34" charset="-122"/>
            </a:endParaRPr>
          </a:p>
        </p:txBody>
      </p:sp>
      <p:cxnSp>
        <p:nvCxnSpPr>
          <p:cNvPr id="118" name="直线连接符 5"/>
          <p:cNvCxnSpPr/>
          <p:nvPr>
            <p:custDataLst>
              <p:tags r:id="rId14"/>
            </p:custDataLst>
          </p:nvPr>
        </p:nvCxnSpPr>
        <p:spPr>
          <a:xfrm>
            <a:off x="4657725" y="2446338"/>
            <a:ext cx="0" cy="931863"/>
          </a:xfrm>
          <a:prstGeom prst="line">
            <a:avLst/>
          </a:prstGeom>
          <a:ln w="25400">
            <a:solidFill>
              <a:srgbClr val="2196F3"/>
            </a:solidFill>
          </a:ln>
        </p:spPr>
        <p:style>
          <a:lnRef idx="1">
            <a:srgbClr val="2196F3"/>
          </a:lnRef>
          <a:fillRef idx="0">
            <a:srgbClr val="2196F3"/>
          </a:fillRef>
          <a:effectRef idx="0">
            <a:srgbClr val="2196F3"/>
          </a:effectRef>
          <a:fontRef idx="minor">
            <a:srgbClr val="222222"/>
          </a:fontRef>
        </p:style>
      </p:cxnSp>
      <p:sp>
        <p:nvSpPr>
          <p:cNvPr id="119" name="矩形 118"/>
          <p:cNvSpPr/>
          <p:nvPr>
            <p:custDataLst>
              <p:tags r:id="rId15"/>
            </p:custDataLst>
          </p:nvPr>
        </p:nvSpPr>
        <p:spPr>
          <a:xfrm>
            <a:off x="5175250" y="3862388"/>
            <a:ext cx="5489575" cy="933450"/>
          </a:xfrm>
          <a:prstGeom prst="rect">
            <a:avLst/>
          </a:prstGeom>
          <a:solidFill>
            <a:srgbClr val="FFFFFF">
              <a:lumMod val="95000"/>
            </a:srgbClr>
          </a:solidFill>
          <a:ln>
            <a:noFill/>
          </a:ln>
        </p:spPr>
        <p:style>
          <a:lnRef idx="2">
            <a:srgbClr val="2196F3">
              <a:shade val="50000"/>
            </a:srgbClr>
          </a:lnRef>
          <a:fillRef idx="1">
            <a:srgbClr val="2196F3"/>
          </a:fillRef>
          <a:effectRef idx="0">
            <a:srgbClr val="2196F3"/>
          </a:effectRef>
          <a:fontRef idx="minor">
            <a:srgbClr val="FFFFFF"/>
          </a:fontRef>
        </p:style>
        <p:txBody>
          <a:bodyPr rtlCol="0" anchor="ctr"/>
          <a:p>
            <a:pPr algn="ctr" defTabSz="457200" fontAlgn="base"/>
            <a:endParaRPr kumimoji="1" lang="zh-CN" altLang="en-US" strike="noStrike" noProof="1">
              <a:solidFill>
                <a:srgbClr val="FFFFFF"/>
              </a:solidFill>
              <a:latin typeface="微软雅黑" panose="020B0503020204020204" pitchFamily="34" charset="-122"/>
              <a:ea typeface="微软雅黑" panose="020B0503020204020204" pitchFamily="34" charset="-122"/>
            </a:endParaRPr>
          </a:p>
        </p:txBody>
      </p:sp>
      <p:cxnSp>
        <p:nvCxnSpPr>
          <p:cNvPr id="120" name="直线连接符 29"/>
          <p:cNvCxnSpPr/>
          <p:nvPr>
            <p:custDataLst>
              <p:tags r:id="rId16"/>
            </p:custDataLst>
          </p:nvPr>
        </p:nvCxnSpPr>
        <p:spPr>
          <a:xfrm>
            <a:off x="5176838" y="3862388"/>
            <a:ext cx="0" cy="931863"/>
          </a:xfrm>
          <a:prstGeom prst="line">
            <a:avLst/>
          </a:prstGeom>
          <a:ln w="25400">
            <a:solidFill>
              <a:srgbClr val="009587"/>
            </a:solidFill>
          </a:ln>
        </p:spPr>
        <p:style>
          <a:lnRef idx="1">
            <a:srgbClr val="2196F3"/>
          </a:lnRef>
          <a:fillRef idx="0">
            <a:srgbClr val="2196F3"/>
          </a:fillRef>
          <a:effectRef idx="0">
            <a:srgbClr val="2196F3"/>
          </a:effectRef>
          <a:fontRef idx="minor">
            <a:srgbClr val="222222"/>
          </a:fontRef>
        </p:style>
      </p:cxnSp>
      <p:sp>
        <p:nvSpPr>
          <p:cNvPr id="121" name="矩形 120"/>
          <p:cNvSpPr/>
          <p:nvPr>
            <p:custDataLst>
              <p:tags r:id="rId17"/>
            </p:custDataLst>
          </p:nvPr>
        </p:nvSpPr>
        <p:spPr>
          <a:xfrm>
            <a:off x="5694363" y="5256213"/>
            <a:ext cx="5487988" cy="935038"/>
          </a:xfrm>
          <a:prstGeom prst="rect">
            <a:avLst/>
          </a:prstGeom>
          <a:solidFill>
            <a:srgbClr val="FFFFFF">
              <a:lumMod val="95000"/>
            </a:srgbClr>
          </a:solidFill>
          <a:ln>
            <a:noFill/>
          </a:ln>
        </p:spPr>
        <p:style>
          <a:lnRef idx="2">
            <a:srgbClr val="2196F3">
              <a:shade val="50000"/>
            </a:srgbClr>
          </a:lnRef>
          <a:fillRef idx="1">
            <a:srgbClr val="2196F3"/>
          </a:fillRef>
          <a:effectRef idx="0">
            <a:srgbClr val="2196F3"/>
          </a:effectRef>
          <a:fontRef idx="minor">
            <a:srgbClr val="FFFFFF"/>
          </a:fontRef>
        </p:style>
        <p:txBody>
          <a:bodyPr rtlCol="0" anchor="ctr"/>
          <a:p>
            <a:pPr algn="ctr" defTabSz="457200" fontAlgn="base"/>
            <a:endParaRPr kumimoji="1" lang="zh-CN" altLang="en-US" strike="noStrike" noProof="1">
              <a:solidFill>
                <a:srgbClr val="FFFFFF"/>
              </a:solidFill>
              <a:latin typeface="微软雅黑" panose="020B0503020204020204" pitchFamily="34" charset="-122"/>
              <a:ea typeface="微软雅黑" panose="020B0503020204020204" pitchFamily="34" charset="-122"/>
            </a:endParaRPr>
          </a:p>
        </p:txBody>
      </p:sp>
      <p:cxnSp>
        <p:nvCxnSpPr>
          <p:cNvPr id="122" name="直线连接符 34"/>
          <p:cNvCxnSpPr/>
          <p:nvPr>
            <p:custDataLst>
              <p:tags r:id="rId18"/>
            </p:custDataLst>
          </p:nvPr>
        </p:nvCxnSpPr>
        <p:spPr>
          <a:xfrm>
            <a:off x="5694363" y="5256213"/>
            <a:ext cx="0" cy="933450"/>
          </a:xfrm>
          <a:prstGeom prst="line">
            <a:avLst/>
          </a:prstGeom>
          <a:ln w="25400">
            <a:solidFill>
              <a:srgbClr val="8BC34A"/>
            </a:solidFill>
          </a:ln>
        </p:spPr>
        <p:style>
          <a:lnRef idx="1">
            <a:srgbClr val="2196F3"/>
          </a:lnRef>
          <a:fillRef idx="0">
            <a:srgbClr val="2196F3"/>
          </a:fillRef>
          <a:effectRef idx="0">
            <a:srgbClr val="2196F3"/>
          </a:effectRef>
          <a:fontRef idx="minor">
            <a:srgbClr val="222222"/>
          </a:fontRef>
        </p:style>
      </p:cxnSp>
      <p:sp>
        <p:nvSpPr>
          <p:cNvPr id="123" name="文本框 122"/>
          <p:cNvSpPr txBox="1"/>
          <p:nvPr>
            <p:custDataLst>
              <p:tags r:id="rId19"/>
            </p:custDataLst>
          </p:nvPr>
        </p:nvSpPr>
        <p:spPr>
          <a:xfrm>
            <a:off x="4756150" y="2497138"/>
            <a:ext cx="5378450" cy="830263"/>
          </a:xfrm>
          <a:prstGeom prst="rect">
            <a:avLst/>
          </a:prstGeom>
          <a:noFill/>
        </p:spPr>
        <p:txBody>
          <a:bodyPr wrap="square" rtlCol="0" anchor="ctr" anchorCtr="0"/>
          <a:p>
            <a:pPr>
              <a:lnSpc>
                <a:spcPct val="120000"/>
              </a:lnSpc>
            </a:pPr>
            <a:r>
              <a:rPr sz="1500" spc="150" noProof="1" dirty="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1. 按期限分类</a:t>
            </a:r>
            <a:r>
              <a:rPr lang="zh-CN" sz="1500" spc="150" noProof="1" dirty="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sz="1500" b="0" spc="150" noProof="1" dirty="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以偿还期限为标准，信用工具可划分为长期信用工具和短期信用工具两大类。长期信用工具也称为资本市场信用工具，如公债券、股票等。</a:t>
            </a:r>
            <a:endParaRPr sz="1500" b="0" spc="150" noProof="1" dirty="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24" name="文本框 123"/>
          <p:cNvSpPr txBox="1"/>
          <p:nvPr>
            <p:custDataLst>
              <p:tags r:id="rId20"/>
            </p:custDataLst>
          </p:nvPr>
        </p:nvSpPr>
        <p:spPr>
          <a:xfrm>
            <a:off x="5226050" y="3913188"/>
            <a:ext cx="5376863" cy="830263"/>
          </a:xfrm>
          <a:prstGeom prst="rect">
            <a:avLst/>
          </a:prstGeom>
          <a:noFill/>
        </p:spPr>
        <p:txBody>
          <a:bodyPr wrap="square" rtlCol="0" anchor="ctr" anchorCtr="0"/>
          <a:p>
            <a:pPr>
              <a:lnSpc>
                <a:spcPct val="120000"/>
              </a:lnSpc>
            </a:pPr>
            <a:r>
              <a:rPr sz="1500" spc="150" noProof="1" dirty="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2. 按出现的顺序分类</a:t>
            </a:r>
            <a:r>
              <a:rPr lang="zh-CN" sz="1500" spc="150" noProof="1" dirty="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sz="1500" b="0" spc="150" noProof="1" dirty="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按出现的顺序，信用工具可以分为基本金融工具和衍生金融工具。</a:t>
            </a:r>
            <a:endParaRPr sz="1500" b="0" spc="150" noProof="1" dirty="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25" name="文本框 124"/>
          <p:cNvSpPr txBox="1"/>
          <p:nvPr>
            <p:custDataLst>
              <p:tags r:id="rId21"/>
            </p:custDataLst>
          </p:nvPr>
        </p:nvSpPr>
        <p:spPr>
          <a:xfrm>
            <a:off x="5743575" y="5308600"/>
            <a:ext cx="5378450" cy="830263"/>
          </a:xfrm>
          <a:prstGeom prst="rect">
            <a:avLst/>
          </a:prstGeom>
          <a:noFill/>
        </p:spPr>
        <p:txBody>
          <a:bodyPr wrap="square" rtlCol="0" anchor="ctr" anchorCtr="0">
            <a:normAutofit lnSpcReduction="20000"/>
          </a:bodyPr>
          <a:p>
            <a:pPr>
              <a:lnSpc>
                <a:spcPct val="120000"/>
              </a:lnSpc>
            </a:pPr>
            <a:r>
              <a:rPr sz="1500" spc="150" noProof="1" dirty="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3. 按发行者的性质分类</a:t>
            </a:r>
            <a:r>
              <a:rPr lang="zh-CN" sz="1500" spc="150" noProof="1" dirty="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sz="1500" b="0" spc="150" noProof="1" dirty="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按发行者的性质，信用工具可以分为直接信用工具和间接信用工具。</a:t>
            </a:r>
            <a:endParaRPr sz="1500" b="0" spc="150" noProof="1" dirty="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2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000" fill="hold">
                                          <p:stCondLst>
                                            <p:cond delay="0"/>
                                          </p:stCondLst>
                                        </p:cTn>
                                        <p:tgtEl>
                                          <p:spTgt spid="123"/>
                                        </p:tgtEl>
                                        <p:attrNameLst>
                                          <p:attrName>style.visibility</p:attrName>
                                        </p:attrNameLst>
                                      </p:cBhvr>
                                      <p:to>
                                        <p:strVal val="visible"/>
                                      </p:to>
                                    </p:set>
                                    <p:anim calcmode="lin" valueType="num">
                                      <p:cBhvr>
                                        <p:cTn id="7" dur="1000"/>
                                        <p:tgtEl>
                                          <p:spTgt spid="123"/>
                                        </p:tgtEl>
                                        <p:attrNameLst>
                                          <p:attrName>ppt_x</p:attrName>
                                        </p:attrNameLst>
                                      </p:cBhvr>
                                      <p:tavLst>
                                        <p:tav tm="0">
                                          <p:val>
                                            <p:strVal val="#ppt_x-#ppt_w*1.125000"/>
                                          </p:val>
                                        </p:tav>
                                        <p:tav tm="100000">
                                          <p:val>
                                            <p:strVal val="#ppt_x"/>
                                          </p:val>
                                        </p:tav>
                                      </p:tavLst>
                                    </p:anim>
                                    <p:animEffect transition="in" filter="wipe(right)">
                                      <p:cBhvr>
                                        <p:cTn id="8" dur="1000"/>
                                        <p:tgtEl>
                                          <p:spTgt spid="123"/>
                                        </p:tgtEl>
                                      </p:cBhvr>
                                    </p:animEffect>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000" fill="hold">
                                          <p:stCondLst>
                                            <p:cond delay="0"/>
                                          </p:stCondLst>
                                        </p:cTn>
                                        <p:tgtEl>
                                          <p:spTgt spid="124"/>
                                        </p:tgtEl>
                                        <p:attrNameLst>
                                          <p:attrName>style.visibility</p:attrName>
                                        </p:attrNameLst>
                                      </p:cBhvr>
                                      <p:to>
                                        <p:strVal val="visible"/>
                                      </p:to>
                                    </p:set>
                                    <p:anim calcmode="lin" valueType="num">
                                      <p:cBhvr>
                                        <p:cTn id="12" dur="1000"/>
                                        <p:tgtEl>
                                          <p:spTgt spid="124"/>
                                        </p:tgtEl>
                                        <p:attrNameLst>
                                          <p:attrName>ppt_x</p:attrName>
                                        </p:attrNameLst>
                                      </p:cBhvr>
                                      <p:tavLst>
                                        <p:tav tm="0">
                                          <p:val>
                                            <p:strVal val="#ppt_x-#ppt_w*1.125000"/>
                                          </p:val>
                                        </p:tav>
                                        <p:tav tm="100000">
                                          <p:val>
                                            <p:strVal val="#ppt_x"/>
                                          </p:val>
                                        </p:tav>
                                      </p:tavLst>
                                    </p:anim>
                                    <p:animEffect transition="in" filter="wipe(right)">
                                      <p:cBhvr>
                                        <p:cTn id="13" dur="1000"/>
                                        <p:tgtEl>
                                          <p:spTgt spid="124"/>
                                        </p:tgtEl>
                                      </p:cBhvr>
                                    </p:animEffect>
                                  </p:childTnLst>
                                </p:cTn>
                              </p:par>
                            </p:childTnLst>
                          </p:cTn>
                        </p:par>
                        <p:par>
                          <p:cTn id="14" fill="hold">
                            <p:stCondLst>
                              <p:cond delay="2000"/>
                            </p:stCondLst>
                            <p:childTnLst>
                              <p:par>
                                <p:cTn id="15" presetID="12" presetClass="entr" presetSubtype="8" fill="hold" grpId="0" nodeType="afterEffect">
                                  <p:stCondLst>
                                    <p:cond delay="0"/>
                                  </p:stCondLst>
                                  <p:childTnLst>
                                    <p:set>
                                      <p:cBhvr>
                                        <p:cTn id="16" dur="1000" fill="hold">
                                          <p:stCondLst>
                                            <p:cond delay="0"/>
                                          </p:stCondLst>
                                        </p:cTn>
                                        <p:tgtEl>
                                          <p:spTgt spid="125"/>
                                        </p:tgtEl>
                                        <p:attrNameLst>
                                          <p:attrName>style.visibility</p:attrName>
                                        </p:attrNameLst>
                                      </p:cBhvr>
                                      <p:to>
                                        <p:strVal val="visible"/>
                                      </p:to>
                                    </p:set>
                                    <p:anim calcmode="lin" valueType="num">
                                      <p:cBhvr>
                                        <p:cTn id="17" dur="1000"/>
                                        <p:tgtEl>
                                          <p:spTgt spid="125"/>
                                        </p:tgtEl>
                                        <p:attrNameLst>
                                          <p:attrName>ppt_x</p:attrName>
                                        </p:attrNameLst>
                                      </p:cBhvr>
                                      <p:tavLst>
                                        <p:tav tm="0">
                                          <p:val>
                                            <p:strVal val="#ppt_x-#ppt_w*1.125000"/>
                                          </p:val>
                                        </p:tav>
                                        <p:tav tm="100000">
                                          <p:val>
                                            <p:strVal val="#ppt_x"/>
                                          </p:val>
                                        </p:tav>
                                      </p:tavLst>
                                    </p:anim>
                                    <p:animEffect transition="in" filter="wipe(right)">
                                      <p:cBhvr>
                                        <p:cTn id="18" dur="10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p:bldP spid="124" grpId="0"/>
      <p:bldP spid="12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7" name="Title 6"/>
          <p:cNvSpPr txBox="1"/>
          <p:nvPr>
            <p:custDataLst>
              <p:tags r:id="rId1"/>
            </p:custDataLst>
          </p:nvPr>
        </p:nvSpPr>
        <p:spPr>
          <a:xfrm>
            <a:off x="920750" y="1236663"/>
            <a:ext cx="6905625" cy="4876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60045" lvl="0" indent="-360045" algn="just" fontAlgn="auto">
              <a:lnSpc>
                <a:spcPct val="150000"/>
              </a:lnSpc>
              <a:spcBef>
                <a:spcPts val="1000"/>
              </a:spcBef>
              <a:spcAft>
                <a:spcPts val="0"/>
              </a:spcAft>
              <a:buClr>
                <a:srgbClr val="1F4E78"/>
              </a:buClr>
              <a:buSzPct val="110000"/>
              <a:buFont typeface="Wingdings" panose="05000000000000000000" charset="0"/>
              <a:buChar char="u"/>
            </a:pPr>
            <a:r>
              <a:rPr sz="1800" b="1" strike="noStrike" spc="20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（二）短期信用工具</a:t>
            </a:r>
            <a:endParaRPr sz="1800" b="1" strike="noStrike" spc="20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78850" name="任意多边形 81"/>
          <p:cNvSpPr/>
          <p:nvPr>
            <p:custDataLst>
              <p:tags r:id="rId2"/>
            </p:custDataLst>
          </p:nvPr>
        </p:nvSpPr>
        <p:spPr>
          <a:xfrm>
            <a:off x="5003800" y="2476500"/>
            <a:ext cx="468313" cy="466725"/>
          </a:xfrm>
          <a:custGeom>
            <a:avLst/>
            <a:gdLst>
              <a:gd name="txL" fmla="*/ 0 w 19679"/>
              <a:gd name="txT" fmla="*/ 0 h 19679"/>
              <a:gd name="txR" fmla="*/ 19679 w 19679"/>
              <a:gd name="txB" fmla="*/ 19679 h 19679"/>
            </a:gdLst>
            <a:ahLst/>
            <a:cxnLst>
              <a:cxn ang="0">
                <a:pos x="234000" y="234000"/>
              </a:cxn>
              <a:cxn ang="5400000">
                <a:pos x="234000" y="234000"/>
              </a:cxn>
              <a:cxn ang="10800000">
                <a:pos x="234000" y="234000"/>
              </a:cxn>
              <a:cxn ang="16200000">
                <a:pos x="234000" y="234000"/>
              </a:cxn>
            </a:cxnLst>
            <a:rect l="txL" t="txT" r="txR" b="tx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1F74AD"/>
          </a:solidFill>
          <a:ln w="12700">
            <a:noFill/>
          </a:ln>
        </p:spPr>
        <p:txBody>
          <a:bodyPr anchor="ctr" anchorCtr="0"/>
          <a:p>
            <a:pPr algn="ctr">
              <a:lnSpc>
                <a:spcPct val="130000"/>
              </a:lnSpc>
            </a:pPr>
            <a:r>
              <a:rPr lang="en-US" altLang="zh-CN">
                <a:solidFill>
                  <a:schemeClr val="bg1"/>
                </a:solidFill>
                <a:latin typeface="微软雅黑" panose="020B0503020204020204" pitchFamily="34" charset="-122"/>
                <a:ea typeface="微软雅黑" panose="020B0503020204020204" pitchFamily="34" charset="-122"/>
              </a:rPr>
              <a:t>1</a:t>
            </a:r>
            <a:endParaRPr lang="en-US" altLang="zh-CN">
              <a:solidFill>
                <a:schemeClr val="bg1"/>
              </a:solidFill>
              <a:latin typeface="微软雅黑" panose="020B0503020204020204" pitchFamily="34" charset="-122"/>
              <a:ea typeface="微软雅黑" panose="020B0503020204020204" pitchFamily="34" charset="-122"/>
            </a:endParaRPr>
          </a:p>
        </p:txBody>
      </p:sp>
      <p:sp>
        <p:nvSpPr>
          <p:cNvPr id="80" name="矩形 79"/>
          <p:cNvSpPr/>
          <p:nvPr>
            <p:custDataLst>
              <p:tags r:id="rId3"/>
            </p:custDataLst>
          </p:nvPr>
        </p:nvSpPr>
        <p:spPr>
          <a:xfrm>
            <a:off x="5574030" y="2832100"/>
            <a:ext cx="5713095" cy="369570"/>
          </a:xfrm>
          <a:prstGeom prst="rect">
            <a:avLst/>
          </a:prstGeom>
        </p:spPr>
        <p:txBody>
          <a:bodyPr wrap="square" lIns="90000" tIns="46800" rIns="90000" bIns="0" anchor="b" anchorCtr="0">
            <a:noAutofit/>
          </a:bodyPr>
          <a:p>
            <a:pPr fontAlgn="base">
              <a:lnSpc>
                <a:spcPct val="120000"/>
              </a:lnSpc>
            </a:pPr>
            <a:r>
              <a:rPr lang="zh-CN" altLang="en-US" sz="1600" b="1" strike="noStrike" spc="300" noProof="1">
                <a:solidFill>
                  <a:srgbClr val="1F74AD"/>
                </a:solidFill>
                <a:latin typeface="微软雅黑" panose="020B0503020204020204" pitchFamily="34" charset="-122"/>
                <a:ea typeface="微软雅黑" panose="020B0503020204020204" pitchFamily="34" charset="-122"/>
                <a:cs typeface="+mn-ea"/>
              </a:rPr>
              <a:t>1. 票据：</a:t>
            </a:r>
            <a:r>
              <a:rPr lang="zh-CN" altLang="en-US" sz="1400" b="0" strike="noStrike" spc="300" noProof="1">
                <a:solidFill>
                  <a:schemeClr val="tx1"/>
                </a:solidFill>
                <a:latin typeface="微软雅黑" panose="020B0503020204020204" pitchFamily="34" charset="-122"/>
                <a:ea typeface="微软雅黑" panose="020B0503020204020204" pitchFamily="34" charset="-122"/>
                <a:cs typeface="+mn-ea"/>
              </a:rPr>
              <a:t>票据是由出票人签发的，具有一定格式的，载有一定金额、日期，约定出票人自己或要求他人按照规定期限向指定人或持票人无条件支付款项的书面凭证。</a:t>
            </a:r>
            <a:endParaRPr lang="zh-CN" altLang="en-US" sz="1400" b="0" strike="noStrike" spc="300" noProof="1">
              <a:solidFill>
                <a:schemeClr val="tx1"/>
              </a:solidFill>
              <a:latin typeface="微软雅黑" panose="020B0503020204020204" pitchFamily="34" charset="-122"/>
              <a:ea typeface="微软雅黑" panose="020B0503020204020204" pitchFamily="34" charset="-122"/>
              <a:cs typeface="+mn-ea"/>
            </a:endParaRPr>
          </a:p>
        </p:txBody>
      </p:sp>
      <p:sp>
        <p:nvSpPr>
          <p:cNvPr id="78854" name="任意多边形 75"/>
          <p:cNvSpPr/>
          <p:nvPr>
            <p:custDataLst>
              <p:tags r:id="rId4"/>
            </p:custDataLst>
          </p:nvPr>
        </p:nvSpPr>
        <p:spPr>
          <a:xfrm>
            <a:off x="5003800" y="3692525"/>
            <a:ext cx="468313" cy="468313"/>
          </a:xfrm>
          <a:custGeom>
            <a:avLst/>
            <a:gdLst>
              <a:gd name="txL" fmla="*/ 0 w 19679"/>
              <a:gd name="txT" fmla="*/ 0 h 19679"/>
              <a:gd name="txR" fmla="*/ 19679 w 19679"/>
              <a:gd name="txB" fmla="*/ 19679 h 19679"/>
            </a:gdLst>
            <a:ahLst/>
            <a:cxnLst>
              <a:cxn ang="0">
                <a:pos x="234000" y="234000"/>
              </a:cxn>
              <a:cxn ang="5400000">
                <a:pos x="234000" y="234000"/>
              </a:cxn>
              <a:cxn ang="10800000">
                <a:pos x="234000" y="234000"/>
              </a:cxn>
              <a:cxn ang="16200000">
                <a:pos x="234000" y="234000"/>
              </a:cxn>
            </a:cxnLst>
            <a:rect l="txL" t="txT" r="txR" b="tx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498DB"/>
          </a:solidFill>
          <a:ln w="12700">
            <a:noFill/>
          </a:ln>
        </p:spPr>
        <p:txBody>
          <a:bodyPr anchor="ctr" anchorCtr="0"/>
          <a:p>
            <a:pPr algn="ctr">
              <a:lnSpc>
                <a:spcPct val="130000"/>
              </a:lnSpc>
            </a:pPr>
            <a:r>
              <a:rPr lang="en-US" altLang="zh-CN">
                <a:solidFill>
                  <a:schemeClr val="bg1"/>
                </a:solidFill>
                <a:latin typeface="微软雅黑" panose="020B0503020204020204" pitchFamily="34" charset="-122"/>
                <a:ea typeface="微软雅黑" panose="020B0503020204020204" pitchFamily="34" charset="-122"/>
              </a:rPr>
              <a:t>2</a:t>
            </a:r>
            <a:endParaRPr lang="en-US" altLang="zh-CN">
              <a:solidFill>
                <a:schemeClr val="bg1"/>
              </a:solidFill>
              <a:latin typeface="微软雅黑" panose="020B0503020204020204" pitchFamily="34" charset="-122"/>
              <a:ea typeface="微软雅黑" panose="020B0503020204020204" pitchFamily="34" charset="-122"/>
            </a:endParaRPr>
          </a:p>
        </p:txBody>
      </p:sp>
      <p:sp>
        <p:nvSpPr>
          <p:cNvPr id="74" name="矩形 73"/>
          <p:cNvSpPr/>
          <p:nvPr>
            <p:custDataLst>
              <p:tags r:id="rId5"/>
            </p:custDataLst>
          </p:nvPr>
        </p:nvSpPr>
        <p:spPr>
          <a:xfrm>
            <a:off x="5591810" y="3874770"/>
            <a:ext cx="5697855" cy="414020"/>
          </a:xfrm>
          <a:prstGeom prst="rect">
            <a:avLst/>
          </a:prstGeom>
        </p:spPr>
        <p:txBody>
          <a:bodyPr wrap="square" lIns="90000" tIns="46800" rIns="90000" bIns="0" anchor="b" anchorCtr="0">
            <a:noAutofit/>
          </a:bodyPr>
          <a:p>
            <a:pPr fontAlgn="base">
              <a:lnSpc>
                <a:spcPct val="120000"/>
              </a:lnSpc>
            </a:pPr>
            <a:r>
              <a:rPr lang="zh-CN" altLang="en-US" sz="1600" b="1" strike="noStrike" spc="300" noProof="1">
                <a:solidFill>
                  <a:srgbClr val="3498DB"/>
                </a:solidFill>
                <a:latin typeface="微软雅黑" panose="020B0503020204020204" pitchFamily="34" charset="-122"/>
                <a:ea typeface="微软雅黑" panose="020B0503020204020204" pitchFamily="34" charset="-122"/>
                <a:cs typeface="+mn-ea"/>
              </a:rPr>
              <a:t>2. 信用卡：</a:t>
            </a:r>
            <a:r>
              <a:rPr lang="zh-CN" altLang="en-US" sz="1400" b="0" strike="noStrike" spc="300" noProof="1">
                <a:solidFill>
                  <a:schemeClr val="tx1"/>
                </a:solidFill>
                <a:latin typeface="微软雅黑" panose="020B0503020204020204" pitchFamily="34" charset="-122"/>
                <a:ea typeface="微软雅黑" panose="020B0503020204020204" pitchFamily="34" charset="-122"/>
                <a:cs typeface="+mn-ea"/>
              </a:rPr>
              <a:t>信用卡是银行或专营机构对具有一定信用的客户签发的代替现金和支票使用的信用凭证。</a:t>
            </a:r>
            <a:endParaRPr lang="zh-CN" altLang="en-US" sz="1400" b="0" strike="noStrike" spc="300" noProof="1">
              <a:solidFill>
                <a:schemeClr val="tx1"/>
              </a:solidFill>
              <a:latin typeface="微软雅黑" panose="020B0503020204020204" pitchFamily="34" charset="-122"/>
              <a:ea typeface="微软雅黑" panose="020B0503020204020204" pitchFamily="34" charset="-122"/>
              <a:cs typeface="+mn-ea"/>
            </a:endParaRPr>
          </a:p>
        </p:txBody>
      </p:sp>
      <p:sp>
        <p:nvSpPr>
          <p:cNvPr id="78858" name="任意多边形 69"/>
          <p:cNvSpPr/>
          <p:nvPr>
            <p:custDataLst>
              <p:tags r:id="rId6"/>
            </p:custDataLst>
          </p:nvPr>
        </p:nvSpPr>
        <p:spPr>
          <a:xfrm>
            <a:off x="5003800" y="4687888"/>
            <a:ext cx="468313" cy="468312"/>
          </a:xfrm>
          <a:custGeom>
            <a:avLst/>
            <a:gdLst>
              <a:gd name="txL" fmla="*/ 0 w 19679"/>
              <a:gd name="txT" fmla="*/ 0 h 19679"/>
              <a:gd name="txR" fmla="*/ 19679 w 19679"/>
              <a:gd name="txB" fmla="*/ 19679 h 19679"/>
            </a:gdLst>
            <a:ahLst/>
            <a:cxnLst>
              <a:cxn ang="0">
                <a:pos x="234000" y="234000"/>
              </a:cxn>
              <a:cxn ang="5400000">
                <a:pos x="234000" y="234000"/>
              </a:cxn>
              <a:cxn ang="10800000">
                <a:pos x="234000" y="234000"/>
              </a:cxn>
              <a:cxn ang="16200000">
                <a:pos x="234000" y="234000"/>
              </a:cxn>
            </a:cxnLst>
            <a:rect l="txL" t="txT" r="txR" b="tx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1AA3AA"/>
          </a:solidFill>
          <a:ln w="12700">
            <a:noFill/>
          </a:ln>
        </p:spPr>
        <p:txBody>
          <a:bodyPr anchor="ctr" anchorCtr="0"/>
          <a:p>
            <a:pPr algn="ctr">
              <a:lnSpc>
                <a:spcPct val="130000"/>
              </a:lnSpc>
            </a:pPr>
            <a:r>
              <a:rPr lang="en-US" altLang="zh-CN">
                <a:solidFill>
                  <a:schemeClr val="bg1"/>
                </a:solidFill>
                <a:latin typeface="微软雅黑" panose="020B0503020204020204" pitchFamily="34" charset="-122"/>
                <a:ea typeface="微软雅黑" panose="020B0503020204020204" pitchFamily="34" charset="-122"/>
              </a:rPr>
              <a:t>3</a:t>
            </a:r>
            <a:endParaRPr lang="en-US" altLang="zh-CN">
              <a:solidFill>
                <a:schemeClr val="bg1"/>
              </a:solidFill>
              <a:latin typeface="微软雅黑" panose="020B0503020204020204" pitchFamily="34" charset="-122"/>
              <a:ea typeface="微软雅黑" panose="020B0503020204020204" pitchFamily="34" charset="-122"/>
            </a:endParaRPr>
          </a:p>
        </p:txBody>
      </p:sp>
      <p:sp>
        <p:nvSpPr>
          <p:cNvPr id="68" name="矩形 67"/>
          <p:cNvSpPr/>
          <p:nvPr>
            <p:custDataLst>
              <p:tags r:id="rId7"/>
            </p:custDataLst>
          </p:nvPr>
        </p:nvSpPr>
        <p:spPr>
          <a:xfrm>
            <a:off x="5591810" y="4797425"/>
            <a:ext cx="5649595" cy="369570"/>
          </a:xfrm>
          <a:prstGeom prst="rect">
            <a:avLst/>
          </a:prstGeom>
        </p:spPr>
        <p:txBody>
          <a:bodyPr wrap="square" lIns="90000" tIns="46800" rIns="90000" bIns="0" anchor="b" anchorCtr="0">
            <a:noAutofit/>
          </a:bodyPr>
          <a:p>
            <a:pPr fontAlgn="base">
              <a:lnSpc>
                <a:spcPct val="120000"/>
              </a:lnSpc>
            </a:pPr>
            <a:r>
              <a:rPr lang="zh-CN" altLang="en-US" sz="1600" b="1" strike="noStrike" spc="300" noProof="1">
                <a:solidFill>
                  <a:srgbClr val="1AA3AA"/>
                </a:solidFill>
                <a:latin typeface="微软雅黑" panose="020B0503020204020204" pitchFamily="34" charset="-122"/>
                <a:ea typeface="微软雅黑" panose="020B0503020204020204" pitchFamily="34" charset="-122"/>
                <a:cs typeface="+mn-ea"/>
              </a:rPr>
              <a:t>3. 其他短期证券：</a:t>
            </a:r>
            <a:r>
              <a:rPr lang="zh-CN" altLang="en-US" sz="1400" b="0" strike="noStrike" spc="300" noProof="1">
                <a:solidFill>
                  <a:schemeClr val="tx1"/>
                </a:solidFill>
                <a:latin typeface="微软雅黑" panose="020B0503020204020204" pitchFamily="34" charset="-122"/>
                <a:ea typeface="微软雅黑" panose="020B0503020204020204" pitchFamily="34" charset="-122"/>
                <a:cs typeface="+mn-ea"/>
              </a:rPr>
              <a:t>（1）国库券。（2）大额可转让存单。（3）金融债券。</a:t>
            </a:r>
            <a:endParaRPr lang="zh-CN" altLang="en-US" sz="1400" b="0" strike="noStrike" spc="300" noProof="1">
              <a:solidFill>
                <a:schemeClr val="tx1"/>
              </a:solidFill>
              <a:latin typeface="微软雅黑" panose="020B0503020204020204" pitchFamily="34" charset="-122"/>
              <a:ea typeface="微软雅黑" panose="020B0503020204020204" pitchFamily="34" charset="-122"/>
              <a:cs typeface="+mn-ea"/>
            </a:endParaRPr>
          </a:p>
        </p:txBody>
      </p:sp>
      <p:grpSp>
        <p:nvGrpSpPr>
          <p:cNvPr id="78862" name="组合 4"/>
          <p:cNvGrpSpPr/>
          <p:nvPr/>
        </p:nvGrpSpPr>
        <p:grpSpPr>
          <a:xfrm>
            <a:off x="1101725" y="2044700"/>
            <a:ext cx="3225800" cy="3546475"/>
            <a:chOff x="1488" y="2992"/>
            <a:chExt cx="5607" cy="6099"/>
          </a:xfrm>
        </p:grpSpPr>
        <p:sp>
          <p:nvSpPr>
            <p:cNvPr id="78863" name="任意多边形 21"/>
            <p:cNvSpPr/>
            <p:nvPr>
              <p:custDataLst>
                <p:tags r:id="rId8"/>
              </p:custDataLst>
            </p:nvPr>
          </p:nvSpPr>
          <p:spPr>
            <a:xfrm>
              <a:off x="2740" y="3901"/>
              <a:ext cx="4272" cy="5190"/>
            </a:xfrm>
            <a:custGeom>
              <a:avLst/>
              <a:gdLst/>
              <a:ahLst/>
              <a:cxnLst>
                <a:cxn ang="0">
                  <a:pos x="57608" y="0"/>
                </a:cxn>
                <a:cxn ang="0">
                  <a:pos x="0" y="153685"/>
                </a:cxn>
                <a:cxn ang="0">
                  <a:pos x="0" y="3055265"/>
                </a:cxn>
                <a:cxn ang="0">
                  <a:pos x="249635" y="3295015"/>
                </a:cxn>
                <a:cxn ang="0">
                  <a:pos x="2502759" y="3295015"/>
                </a:cxn>
                <a:cxn ang="0">
                  <a:pos x="2713990" y="3190508"/>
                </a:cxn>
                <a:cxn ang="0">
                  <a:pos x="2515561" y="3282720"/>
                </a:cxn>
                <a:cxn ang="0">
                  <a:pos x="268838" y="3282720"/>
                </a:cxn>
                <a:cxn ang="0">
                  <a:pos x="12801" y="3036823"/>
                </a:cxn>
                <a:cxn ang="0">
                  <a:pos x="12801" y="135243"/>
                </a:cxn>
                <a:cxn ang="0">
                  <a:pos x="57608" y="0"/>
                </a:cxn>
              </a:cxnLst>
              <a:pathLst>
                <a:path w="424" h="536">
                  <a:moveTo>
                    <a:pt x="9" y="0"/>
                  </a:moveTo>
                  <a:cubicBezTo>
                    <a:pt x="3" y="6"/>
                    <a:pt x="0" y="15"/>
                    <a:pt x="0" y="25"/>
                  </a:cubicBezTo>
                  <a:cubicBezTo>
                    <a:pt x="0" y="497"/>
                    <a:pt x="0" y="497"/>
                    <a:pt x="0" y="497"/>
                  </a:cubicBezTo>
                  <a:cubicBezTo>
                    <a:pt x="0" y="519"/>
                    <a:pt x="18" y="536"/>
                    <a:pt x="39" y="536"/>
                  </a:cubicBezTo>
                  <a:cubicBezTo>
                    <a:pt x="391" y="536"/>
                    <a:pt x="391" y="536"/>
                    <a:pt x="391" y="536"/>
                  </a:cubicBezTo>
                  <a:cubicBezTo>
                    <a:pt x="405" y="536"/>
                    <a:pt x="416" y="530"/>
                    <a:pt x="424" y="519"/>
                  </a:cubicBezTo>
                  <a:cubicBezTo>
                    <a:pt x="416" y="528"/>
                    <a:pt x="405" y="534"/>
                    <a:pt x="393" y="534"/>
                  </a:cubicBezTo>
                  <a:cubicBezTo>
                    <a:pt x="42" y="534"/>
                    <a:pt x="42" y="534"/>
                    <a:pt x="42" y="534"/>
                  </a:cubicBezTo>
                  <a:cubicBezTo>
                    <a:pt x="20" y="534"/>
                    <a:pt x="2" y="516"/>
                    <a:pt x="2" y="494"/>
                  </a:cubicBezTo>
                  <a:cubicBezTo>
                    <a:pt x="2" y="22"/>
                    <a:pt x="2" y="22"/>
                    <a:pt x="2" y="22"/>
                  </a:cubicBezTo>
                  <a:cubicBezTo>
                    <a:pt x="2" y="14"/>
                    <a:pt x="5" y="6"/>
                    <a:pt x="9" y="0"/>
                  </a:cubicBezTo>
                </a:path>
              </a:pathLst>
            </a:custGeom>
            <a:solidFill>
              <a:srgbClr val="939598"/>
            </a:solidFill>
            <a:ln w="9525">
              <a:noFill/>
            </a:ln>
          </p:spPr>
          <p:txBody>
            <a:bodyPr/>
            <a:p>
              <a:endParaRPr lang="zh-CN" altLang="en-US"/>
            </a:p>
          </p:txBody>
        </p:sp>
        <p:sp>
          <p:nvSpPr>
            <p:cNvPr id="78864" name="任意多边形 22"/>
            <p:cNvSpPr/>
            <p:nvPr>
              <p:custDataLst>
                <p:tags r:id="rId9"/>
              </p:custDataLst>
            </p:nvPr>
          </p:nvSpPr>
          <p:spPr>
            <a:xfrm>
              <a:off x="2760" y="3741"/>
              <a:ext cx="4335" cy="5330"/>
            </a:xfrm>
            <a:custGeom>
              <a:avLst/>
              <a:gdLst/>
              <a:ahLst/>
              <a:cxnLst>
                <a:cxn ang="0">
                  <a:pos x="2752725" y="3140025"/>
                </a:cxn>
                <a:cxn ang="0">
                  <a:pos x="2503059" y="3385820"/>
                </a:cxn>
                <a:cxn ang="0">
                  <a:pos x="256067" y="3385820"/>
                </a:cxn>
                <a:cxn ang="0">
                  <a:pos x="0" y="3140025"/>
                </a:cxn>
                <a:cxn ang="0">
                  <a:pos x="0" y="239649"/>
                </a:cxn>
                <a:cxn ang="0">
                  <a:pos x="256067" y="0"/>
                </a:cxn>
                <a:cxn ang="0">
                  <a:pos x="2503059" y="0"/>
                </a:cxn>
                <a:cxn ang="0">
                  <a:pos x="2752725" y="239649"/>
                </a:cxn>
                <a:cxn ang="0">
                  <a:pos x="2752725" y="3140025"/>
                </a:cxn>
              </a:cxnLst>
              <a:pathLst>
                <a:path w="430" h="551">
                  <a:moveTo>
                    <a:pt x="430" y="511"/>
                  </a:moveTo>
                  <a:cubicBezTo>
                    <a:pt x="430" y="533"/>
                    <a:pt x="413" y="551"/>
                    <a:pt x="391" y="551"/>
                  </a:cubicBezTo>
                  <a:cubicBezTo>
                    <a:pt x="40" y="551"/>
                    <a:pt x="40" y="551"/>
                    <a:pt x="40" y="551"/>
                  </a:cubicBezTo>
                  <a:cubicBezTo>
                    <a:pt x="18" y="551"/>
                    <a:pt x="0" y="533"/>
                    <a:pt x="0" y="511"/>
                  </a:cubicBezTo>
                  <a:cubicBezTo>
                    <a:pt x="0" y="39"/>
                    <a:pt x="0" y="39"/>
                    <a:pt x="0" y="39"/>
                  </a:cubicBezTo>
                  <a:cubicBezTo>
                    <a:pt x="0" y="17"/>
                    <a:pt x="18" y="0"/>
                    <a:pt x="40" y="0"/>
                  </a:cubicBezTo>
                  <a:cubicBezTo>
                    <a:pt x="391" y="0"/>
                    <a:pt x="391" y="0"/>
                    <a:pt x="391" y="0"/>
                  </a:cubicBezTo>
                  <a:cubicBezTo>
                    <a:pt x="413" y="0"/>
                    <a:pt x="430" y="17"/>
                    <a:pt x="430" y="39"/>
                  </a:cubicBezTo>
                  <a:cubicBezTo>
                    <a:pt x="430" y="511"/>
                    <a:pt x="430" y="511"/>
                    <a:pt x="430" y="511"/>
                  </a:cubicBezTo>
                </a:path>
              </a:pathLst>
            </a:custGeom>
            <a:solidFill>
              <a:srgbClr val="D9DDE4"/>
            </a:solidFill>
            <a:ln w="9525">
              <a:noFill/>
            </a:ln>
          </p:spPr>
          <p:txBody>
            <a:bodyPr/>
            <a:p>
              <a:endParaRPr lang="zh-CN" altLang="en-US"/>
            </a:p>
          </p:txBody>
        </p:sp>
        <p:sp>
          <p:nvSpPr>
            <p:cNvPr id="78865" name="任意多边形 23"/>
            <p:cNvSpPr/>
            <p:nvPr>
              <p:custDataLst>
                <p:tags r:id="rId10"/>
              </p:custDataLst>
            </p:nvPr>
          </p:nvSpPr>
          <p:spPr>
            <a:xfrm>
              <a:off x="2963" y="4048"/>
              <a:ext cx="3910" cy="4790"/>
            </a:xfrm>
            <a:custGeom>
              <a:avLst/>
              <a:gdLst/>
              <a:ahLst/>
              <a:cxnLst>
                <a:cxn ang="0">
                  <a:pos x="2482850" y="0"/>
                </a:cxn>
                <a:cxn ang="0">
                  <a:pos x="2470027" y="0"/>
                </a:cxn>
                <a:cxn ang="0">
                  <a:pos x="2470027" y="3023790"/>
                </a:cxn>
                <a:cxn ang="0">
                  <a:pos x="569019" y="3023790"/>
                </a:cxn>
                <a:cxn ang="0">
                  <a:pos x="0" y="2495166"/>
                </a:cxn>
                <a:cxn ang="0">
                  <a:pos x="0" y="2495166"/>
                </a:cxn>
                <a:cxn ang="0">
                  <a:pos x="581842" y="3042285"/>
                </a:cxn>
                <a:cxn ang="0">
                  <a:pos x="2482850" y="3042285"/>
                </a:cxn>
                <a:cxn ang="0">
                  <a:pos x="2482850" y="0"/>
                </a:cxn>
              </a:cxnLst>
              <a:pathLst>
                <a:path w="1549" h="1974">
                  <a:moveTo>
                    <a:pt x="1549" y="0"/>
                  </a:moveTo>
                  <a:lnTo>
                    <a:pt x="1541" y="0"/>
                  </a:lnTo>
                  <a:lnTo>
                    <a:pt x="1541" y="1962"/>
                  </a:lnTo>
                  <a:lnTo>
                    <a:pt x="355" y="1962"/>
                  </a:lnTo>
                  <a:lnTo>
                    <a:pt x="0" y="1619"/>
                  </a:lnTo>
                  <a:lnTo>
                    <a:pt x="0" y="1619"/>
                  </a:lnTo>
                  <a:lnTo>
                    <a:pt x="363" y="1974"/>
                  </a:lnTo>
                  <a:lnTo>
                    <a:pt x="1549" y="1974"/>
                  </a:lnTo>
                  <a:lnTo>
                    <a:pt x="1549" y="0"/>
                  </a:lnTo>
                </a:path>
              </a:pathLst>
            </a:custGeom>
            <a:noFill/>
            <a:ln w="9525">
              <a:noFill/>
            </a:ln>
          </p:spPr>
          <p:txBody>
            <a:bodyPr/>
            <a:p>
              <a:endParaRPr lang="zh-CN" altLang="en-US"/>
            </a:p>
          </p:txBody>
        </p:sp>
        <p:sp>
          <p:nvSpPr>
            <p:cNvPr id="78866" name="任意多边形 24"/>
            <p:cNvSpPr/>
            <p:nvPr>
              <p:custDataLst>
                <p:tags r:id="rId11"/>
              </p:custDataLst>
            </p:nvPr>
          </p:nvSpPr>
          <p:spPr>
            <a:xfrm>
              <a:off x="2933" y="4028"/>
              <a:ext cx="3920" cy="4780"/>
            </a:xfrm>
            <a:custGeom>
              <a:avLst/>
              <a:gdLst/>
              <a:ahLst/>
              <a:cxnLst>
                <a:cxn ang="0">
                  <a:pos x="588389" y="3035935"/>
                </a:cxn>
                <a:cxn ang="0">
                  <a:pos x="2489835" y="3035935"/>
                </a:cxn>
                <a:cxn ang="0">
                  <a:pos x="2489835" y="0"/>
                </a:cxn>
                <a:cxn ang="0">
                  <a:pos x="0" y="0"/>
                </a:cxn>
                <a:cxn ang="0">
                  <a:pos x="0" y="2495014"/>
                </a:cxn>
                <a:cxn ang="0">
                  <a:pos x="588389" y="3035935"/>
                </a:cxn>
              </a:cxnLst>
              <a:pathLst>
                <a:path w="1553" h="1970">
                  <a:moveTo>
                    <a:pt x="367" y="1970"/>
                  </a:moveTo>
                  <a:lnTo>
                    <a:pt x="1553" y="1970"/>
                  </a:lnTo>
                  <a:lnTo>
                    <a:pt x="1553" y="0"/>
                  </a:lnTo>
                  <a:lnTo>
                    <a:pt x="0" y="0"/>
                  </a:lnTo>
                  <a:lnTo>
                    <a:pt x="0" y="1619"/>
                  </a:lnTo>
                  <a:lnTo>
                    <a:pt x="367" y="1970"/>
                  </a:lnTo>
                  <a:close/>
                </a:path>
              </a:pathLst>
            </a:custGeom>
            <a:solidFill>
              <a:srgbClr val="FFFFFF"/>
            </a:solidFill>
            <a:ln w="9525">
              <a:noFill/>
            </a:ln>
          </p:spPr>
          <p:txBody>
            <a:bodyPr/>
            <a:p>
              <a:endParaRPr lang="zh-CN" altLang="en-US"/>
            </a:p>
          </p:txBody>
        </p:sp>
        <p:sp>
          <p:nvSpPr>
            <p:cNvPr id="78867" name="任意多边形 25"/>
            <p:cNvSpPr/>
            <p:nvPr>
              <p:custDataLst>
                <p:tags r:id="rId12"/>
              </p:custDataLst>
            </p:nvPr>
          </p:nvSpPr>
          <p:spPr>
            <a:xfrm>
              <a:off x="2933" y="4028"/>
              <a:ext cx="3920" cy="4780"/>
            </a:xfrm>
            <a:custGeom>
              <a:avLst/>
              <a:gdLst/>
              <a:ahLst/>
              <a:cxnLst>
                <a:cxn ang="0">
                  <a:pos x="588389" y="3035935"/>
                </a:cxn>
                <a:cxn ang="0">
                  <a:pos x="2489835" y="3035935"/>
                </a:cxn>
                <a:cxn ang="0">
                  <a:pos x="2489835" y="0"/>
                </a:cxn>
                <a:cxn ang="0">
                  <a:pos x="0" y="0"/>
                </a:cxn>
                <a:cxn ang="0">
                  <a:pos x="0" y="2495014"/>
                </a:cxn>
                <a:cxn ang="0">
                  <a:pos x="588389" y="3035935"/>
                </a:cxn>
              </a:cxnLst>
              <a:pathLst>
                <a:path w="1553" h="1970">
                  <a:moveTo>
                    <a:pt x="367" y="1970"/>
                  </a:moveTo>
                  <a:lnTo>
                    <a:pt x="1553" y="1970"/>
                  </a:lnTo>
                  <a:lnTo>
                    <a:pt x="1553" y="0"/>
                  </a:lnTo>
                  <a:lnTo>
                    <a:pt x="0" y="0"/>
                  </a:lnTo>
                  <a:lnTo>
                    <a:pt x="0" y="1619"/>
                  </a:lnTo>
                  <a:lnTo>
                    <a:pt x="367" y="1970"/>
                  </a:lnTo>
                </a:path>
              </a:pathLst>
            </a:custGeom>
            <a:noFill/>
            <a:ln w="9525">
              <a:noFill/>
            </a:ln>
          </p:spPr>
          <p:txBody>
            <a:bodyPr/>
            <a:p>
              <a:endParaRPr lang="zh-CN" altLang="en-US"/>
            </a:p>
          </p:txBody>
        </p:sp>
        <p:sp>
          <p:nvSpPr>
            <p:cNvPr id="78868" name="矩形 11"/>
            <p:cNvSpPr/>
            <p:nvPr>
              <p:custDataLst>
                <p:tags r:id="rId13"/>
              </p:custDataLst>
            </p:nvPr>
          </p:nvSpPr>
          <p:spPr>
            <a:xfrm>
              <a:off x="5018" y="8181"/>
              <a:ext cx="1382" cy="165"/>
            </a:xfrm>
            <a:prstGeom prst="rect">
              <a:avLst/>
            </a:prstGeom>
            <a:solidFill>
              <a:srgbClr val="8D98AD"/>
            </a:solidFill>
            <a:ln w="9525">
              <a:noFill/>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78869" name="矩形 78"/>
            <p:cNvSpPr/>
            <p:nvPr>
              <p:custDataLst>
                <p:tags r:id="rId14"/>
              </p:custDataLst>
            </p:nvPr>
          </p:nvSpPr>
          <p:spPr>
            <a:xfrm>
              <a:off x="3878" y="4581"/>
              <a:ext cx="2110" cy="165"/>
            </a:xfrm>
            <a:prstGeom prst="rect">
              <a:avLst/>
            </a:prstGeom>
            <a:solidFill>
              <a:srgbClr val="B3BAC8"/>
            </a:solidFill>
            <a:ln w="9525">
              <a:noFill/>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78870" name="任意多边形 37"/>
            <p:cNvSpPr/>
            <p:nvPr>
              <p:custDataLst>
                <p:tags r:id="rId15"/>
              </p:custDataLst>
            </p:nvPr>
          </p:nvSpPr>
          <p:spPr>
            <a:xfrm>
              <a:off x="2933" y="7958"/>
              <a:ext cx="945" cy="852"/>
            </a:xfrm>
            <a:custGeom>
              <a:avLst/>
              <a:gdLst/>
              <a:ahLst/>
              <a:cxnLst>
                <a:cxn ang="0">
                  <a:pos x="601345" y="0"/>
                </a:cxn>
                <a:cxn ang="0">
                  <a:pos x="0" y="0"/>
                </a:cxn>
                <a:cxn ang="0">
                  <a:pos x="588516" y="541020"/>
                </a:cxn>
                <a:cxn ang="0">
                  <a:pos x="601345" y="0"/>
                </a:cxn>
              </a:cxnLst>
              <a:pathLst>
                <a:path w="375" h="351">
                  <a:moveTo>
                    <a:pt x="375" y="0"/>
                  </a:moveTo>
                  <a:lnTo>
                    <a:pt x="0" y="0"/>
                  </a:lnTo>
                  <a:lnTo>
                    <a:pt x="367" y="351"/>
                  </a:lnTo>
                  <a:lnTo>
                    <a:pt x="375" y="0"/>
                  </a:lnTo>
                  <a:close/>
                </a:path>
              </a:pathLst>
            </a:custGeom>
            <a:solidFill>
              <a:srgbClr val="BCBCB8"/>
            </a:solidFill>
            <a:ln w="9525">
              <a:noFill/>
            </a:ln>
          </p:spPr>
          <p:txBody>
            <a:bodyPr/>
            <a:p>
              <a:endParaRPr lang="zh-CN" altLang="en-US"/>
            </a:p>
          </p:txBody>
        </p:sp>
        <p:sp>
          <p:nvSpPr>
            <p:cNvPr id="78871" name="任意多边形 38"/>
            <p:cNvSpPr/>
            <p:nvPr>
              <p:custDataLst>
                <p:tags r:id="rId16"/>
              </p:custDataLst>
            </p:nvPr>
          </p:nvSpPr>
          <p:spPr>
            <a:xfrm>
              <a:off x="2933" y="7958"/>
              <a:ext cx="945" cy="852"/>
            </a:xfrm>
            <a:custGeom>
              <a:avLst/>
              <a:gdLst/>
              <a:ahLst/>
              <a:cxnLst>
                <a:cxn ang="0">
                  <a:pos x="601345" y="0"/>
                </a:cxn>
                <a:cxn ang="0">
                  <a:pos x="0" y="0"/>
                </a:cxn>
                <a:cxn ang="0">
                  <a:pos x="588516" y="541020"/>
                </a:cxn>
                <a:cxn ang="0">
                  <a:pos x="601345" y="0"/>
                </a:cxn>
              </a:cxnLst>
              <a:pathLst>
                <a:path w="375" h="351">
                  <a:moveTo>
                    <a:pt x="375" y="0"/>
                  </a:moveTo>
                  <a:lnTo>
                    <a:pt x="0" y="0"/>
                  </a:lnTo>
                  <a:lnTo>
                    <a:pt x="367" y="351"/>
                  </a:lnTo>
                  <a:lnTo>
                    <a:pt x="375" y="0"/>
                  </a:lnTo>
                </a:path>
              </a:pathLst>
            </a:custGeom>
            <a:noFill/>
            <a:ln w="9525">
              <a:noFill/>
            </a:ln>
          </p:spPr>
          <p:txBody>
            <a:bodyPr/>
            <a:p>
              <a:endParaRPr lang="zh-CN" altLang="en-US"/>
            </a:p>
          </p:txBody>
        </p:sp>
        <p:sp>
          <p:nvSpPr>
            <p:cNvPr id="78872" name="任意多边形 39"/>
            <p:cNvSpPr/>
            <p:nvPr>
              <p:custDataLst>
                <p:tags r:id="rId17"/>
              </p:custDataLst>
            </p:nvPr>
          </p:nvSpPr>
          <p:spPr>
            <a:xfrm>
              <a:off x="2933" y="7958"/>
              <a:ext cx="925" cy="852"/>
            </a:xfrm>
            <a:custGeom>
              <a:avLst/>
              <a:gdLst/>
              <a:ahLst/>
              <a:cxnLst>
                <a:cxn ang="0">
                  <a:pos x="562374" y="30827"/>
                </a:cxn>
                <a:cxn ang="0">
                  <a:pos x="0" y="0"/>
                </a:cxn>
                <a:cxn ang="0">
                  <a:pos x="588010" y="541020"/>
                </a:cxn>
                <a:cxn ang="0">
                  <a:pos x="562374" y="30827"/>
                </a:cxn>
              </a:cxnLst>
              <a:pathLst>
                <a:path w="367" h="351">
                  <a:moveTo>
                    <a:pt x="351" y="20"/>
                  </a:moveTo>
                  <a:lnTo>
                    <a:pt x="0" y="0"/>
                  </a:lnTo>
                  <a:lnTo>
                    <a:pt x="367" y="351"/>
                  </a:lnTo>
                  <a:lnTo>
                    <a:pt x="351" y="20"/>
                  </a:lnTo>
                  <a:close/>
                </a:path>
              </a:pathLst>
            </a:custGeom>
            <a:solidFill>
              <a:srgbClr val="B3BAC8"/>
            </a:solidFill>
            <a:ln w="9525">
              <a:noFill/>
            </a:ln>
          </p:spPr>
          <p:txBody>
            <a:bodyPr/>
            <a:p>
              <a:endParaRPr lang="zh-CN" altLang="en-US"/>
            </a:p>
          </p:txBody>
        </p:sp>
        <p:sp>
          <p:nvSpPr>
            <p:cNvPr id="78873" name="矩形 82"/>
            <p:cNvSpPr/>
            <p:nvPr>
              <p:custDataLst>
                <p:tags r:id="rId18"/>
              </p:custDataLst>
            </p:nvPr>
          </p:nvSpPr>
          <p:spPr>
            <a:xfrm>
              <a:off x="4150" y="3603"/>
              <a:ext cx="1502" cy="445"/>
            </a:xfrm>
            <a:prstGeom prst="rect">
              <a:avLst/>
            </a:prstGeom>
            <a:solidFill>
              <a:srgbClr val="4D576B"/>
            </a:solidFill>
            <a:ln w="9525">
              <a:noFill/>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78874" name="任意多边形 19"/>
            <p:cNvSpPr/>
            <p:nvPr>
              <p:custDataLst>
                <p:tags r:id="rId19"/>
              </p:custDataLst>
            </p:nvPr>
          </p:nvSpPr>
          <p:spPr>
            <a:xfrm>
              <a:off x="4128" y="2992"/>
              <a:ext cx="1527" cy="795"/>
            </a:xfrm>
            <a:custGeom>
              <a:avLst/>
              <a:gdLst/>
              <a:ahLst/>
              <a:cxnLst>
                <a:cxn ang="0">
                  <a:pos x="668156" y="240939"/>
                </a:cxn>
                <a:cxn ang="0">
                  <a:pos x="679777" y="189309"/>
                </a:cxn>
                <a:cxn ang="0">
                  <a:pos x="482234" y="0"/>
                </a:cxn>
                <a:cxn ang="0">
                  <a:pos x="290502" y="189309"/>
                </a:cxn>
                <a:cxn ang="0">
                  <a:pos x="296313" y="240939"/>
                </a:cxn>
                <a:cxn ang="0">
                  <a:pos x="0" y="240939"/>
                </a:cxn>
                <a:cxn ang="0">
                  <a:pos x="0" y="504825"/>
                </a:cxn>
                <a:cxn ang="0">
                  <a:pos x="970280" y="504825"/>
                </a:cxn>
                <a:cxn ang="0">
                  <a:pos x="970280" y="240939"/>
                </a:cxn>
                <a:cxn ang="0">
                  <a:pos x="668156" y="240939"/>
                </a:cxn>
              </a:cxnLst>
              <a:pathLst>
                <a:path w="167" h="88">
                  <a:moveTo>
                    <a:pt x="115" y="42"/>
                  </a:moveTo>
                  <a:cubicBezTo>
                    <a:pt x="116" y="39"/>
                    <a:pt x="117" y="36"/>
                    <a:pt x="117" y="33"/>
                  </a:cubicBezTo>
                  <a:cubicBezTo>
                    <a:pt x="117" y="15"/>
                    <a:pt x="102" y="0"/>
                    <a:pt x="83" y="0"/>
                  </a:cubicBezTo>
                  <a:cubicBezTo>
                    <a:pt x="65" y="0"/>
                    <a:pt x="50" y="15"/>
                    <a:pt x="50" y="33"/>
                  </a:cubicBezTo>
                  <a:cubicBezTo>
                    <a:pt x="50" y="36"/>
                    <a:pt x="51" y="39"/>
                    <a:pt x="51" y="42"/>
                  </a:cubicBezTo>
                  <a:cubicBezTo>
                    <a:pt x="0" y="42"/>
                    <a:pt x="0" y="42"/>
                    <a:pt x="0" y="42"/>
                  </a:cubicBezTo>
                  <a:cubicBezTo>
                    <a:pt x="0" y="88"/>
                    <a:pt x="0" y="88"/>
                    <a:pt x="0" y="88"/>
                  </a:cubicBezTo>
                  <a:cubicBezTo>
                    <a:pt x="167" y="88"/>
                    <a:pt x="167" y="88"/>
                    <a:pt x="167" y="88"/>
                  </a:cubicBezTo>
                  <a:cubicBezTo>
                    <a:pt x="167" y="42"/>
                    <a:pt x="167" y="42"/>
                    <a:pt x="167" y="42"/>
                  </a:cubicBezTo>
                  <a:lnTo>
                    <a:pt x="115" y="42"/>
                  </a:lnTo>
                  <a:close/>
                </a:path>
              </a:pathLst>
            </a:custGeom>
            <a:solidFill>
              <a:srgbClr val="8D98AD"/>
            </a:solidFill>
            <a:ln w="9525">
              <a:noFill/>
            </a:ln>
          </p:spPr>
          <p:txBody>
            <a:bodyPr/>
            <a:p>
              <a:endParaRPr lang="zh-CN" altLang="en-US"/>
            </a:p>
          </p:txBody>
        </p:sp>
        <p:sp>
          <p:nvSpPr>
            <p:cNvPr id="78875" name="椭圆 84"/>
            <p:cNvSpPr/>
            <p:nvPr>
              <p:custDataLst>
                <p:tags r:id="rId20"/>
              </p:custDataLst>
            </p:nvPr>
          </p:nvSpPr>
          <p:spPr>
            <a:xfrm>
              <a:off x="4713" y="3343"/>
              <a:ext cx="367" cy="355"/>
            </a:xfrm>
            <a:prstGeom prst="ellipse">
              <a:avLst/>
            </a:prstGeom>
            <a:solidFill>
              <a:srgbClr val="8D98AD"/>
            </a:solidFill>
            <a:ln w="9525">
              <a:noFill/>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grpSp>
          <p:nvGrpSpPr>
            <p:cNvPr id="78876" name="组合 59"/>
            <p:cNvGrpSpPr/>
            <p:nvPr/>
          </p:nvGrpSpPr>
          <p:grpSpPr>
            <a:xfrm>
              <a:off x="1488" y="3873"/>
              <a:ext cx="3457" cy="2155"/>
              <a:chOff x="1148" y="3927"/>
              <a:chExt cx="3805" cy="2357"/>
            </a:xfrm>
          </p:grpSpPr>
          <p:sp>
            <p:nvSpPr>
              <p:cNvPr id="78877" name="任意多边形 13"/>
              <p:cNvSpPr/>
              <p:nvPr>
                <p:custDataLst>
                  <p:tags r:id="rId21"/>
                </p:custDataLst>
              </p:nvPr>
            </p:nvSpPr>
            <p:spPr>
              <a:xfrm rot="1080935">
                <a:off x="4057" y="5734"/>
                <a:ext cx="896" cy="550"/>
              </a:xfrm>
              <a:custGeom>
                <a:avLst/>
                <a:gdLst/>
                <a:ahLst/>
                <a:cxnLst>
                  <a:cxn ang="0">
                    <a:pos x="45" y="224"/>
                  </a:cxn>
                  <a:cxn ang="0">
                    <a:pos x="0" y="449"/>
                  </a:cxn>
                  <a:cxn ang="0">
                    <a:pos x="482" y="550"/>
                  </a:cxn>
                  <a:cxn ang="0">
                    <a:pos x="880" y="426"/>
                  </a:cxn>
                  <a:cxn ang="0">
                    <a:pos x="880" y="426"/>
                  </a:cxn>
                  <a:cxn ang="0">
                    <a:pos x="880" y="410"/>
                  </a:cxn>
                  <a:cxn ang="0">
                    <a:pos x="520" y="333"/>
                  </a:cxn>
                  <a:cxn ang="0">
                    <a:pos x="474" y="356"/>
                  </a:cxn>
                  <a:cxn ang="0">
                    <a:pos x="436" y="302"/>
                  </a:cxn>
                  <a:cxn ang="0">
                    <a:pos x="490" y="271"/>
                  </a:cxn>
                  <a:cxn ang="0">
                    <a:pos x="520" y="309"/>
                  </a:cxn>
                  <a:cxn ang="0">
                    <a:pos x="888" y="387"/>
                  </a:cxn>
                  <a:cxn ang="0">
                    <a:pos x="896" y="371"/>
                  </a:cxn>
                  <a:cxn ang="0">
                    <a:pos x="896" y="371"/>
                  </a:cxn>
                  <a:cxn ang="0">
                    <a:pos x="574" y="100"/>
                  </a:cxn>
                  <a:cxn ang="0">
                    <a:pos x="91" y="0"/>
                  </a:cxn>
                  <a:cxn ang="0">
                    <a:pos x="45" y="224"/>
                  </a:cxn>
                </a:cxnLst>
                <a:pathLst>
                  <a:path w="117" h="71">
                    <a:moveTo>
                      <a:pt x="6" y="29"/>
                    </a:moveTo>
                    <a:cubicBezTo>
                      <a:pt x="0" y="58"/>
                      <a:pt x="0" y="58"/>
                      <a:pt x="0" y="58"/>
                    </a:cubicBezTo>
                    <a:cubicBezTo>
                      <a:pt x="63" y="71"/>
                      <a:pt x="63" y="71"/>
                      <a:pt x="63" y="71"/>
                    </a:cubicBezTo>
                    <a:cubicBezTo>
                      <a:pt x="76" y="58"/>
                      <a:pt x="95" y="51"/>
                      <a:pt x="115" y="55"/>
                    </a:cubicBezTo>
                    <a:cubicBezTo>
                      <a:pt x="115" y="55"/>
                      <a:pt x="115" y="55"/>
                      <a:pt x="115" y="55"/>
                    </a:cubicBezTo>
                    <a:cubicBezTo>
                      <a:pt x="115" y="53"/>
                      <a:pt x="115" y="53"/>
                      <a:pt x="115" y="53"/>
                    </a:cubicBezTo>
                    <a:cubicBezTo>
                      <a:pt x="68" y="43"/>
                      <a:pt x="68" y="43"/>
                      <a:pt x="68" y="43"/>
                    </a:cubicBezTo>
                    <a:cubicBezTo>
                      <a:pt x="67" y="45"/>
                      <a:pt x="64" y="47"/>
                      <a:pt x="62" y="46"/>
                    </a:cubicBezTo>
                    <a:cubicBezTo>
                      <a:pt x="59" y="45"/>
                      <a:pt x="57" y="42"/>
                      <a:pt x="57" y="39"/>
                    </a:cubicBezTo>
                    <a:cubicBezTo>
                      <a:pt x="58" y="36"/>
                      <a:pt x="61" y="34"/>
                      <a:pt x="64" y="35"/>
                    </a:cubicBezTo>
                    <a:cubicBezTo>
                      <a:pt x="67" y="36"/>
                      <a:pt x="68" y="38"/>
                      <a:pt x="68" y="40"/>
                    </a:cubicBezTo>
                    <a:cubicBezTo>
                      <a:pt x="116" y="50"/>
                      <a:pt x="116" y="50"/>
                      <a:pt x="116" y="50"/>
                    </a:cubicBezTo>
                    <a:cubicBezTo>
                      <a:pt x="117" y="48"/>
                      <a:pt x="117" y="48"/>
                      <a:pt x="117" y="48"/>
                    </a:cubicBezTo>
                    <a:cubicBezTo>
                      <a:pt x="117" y="48"/>
                      <a:pt x="117" y="48"/>
                      <a:pt x="117" y="48"/>
                    </a:cubicBezTo>
                    <a:cubicBezTo>
                      <a:pt x="97" y="44"/>
                      <a:pt x="82" y="30"/>
                      <a:pt x="75" y="13"/>
                    </a:cubicBezTo>
                    <a:cubicBezTo>
                      <a:pt x="12" y="0"/>
                      <a:pt x="12" y="0"/>
                      <a:pt x="12" y="0"/>
                    </a:cubicBezTo>
                    <a:lnTo>
                      <a:pt x="6" y="29"/>
                    </a:lnTo>
                    <a:close/>
                  </a:path>
                </a:pathLst>
              </a:custGeom>
              <a:solidFill>
                <a:srgbClr val="63B0E3"/>
              </a:solidFill>
              <a:ln w="9525">
                <a:noFill/>
              </a:ln>
            </p:spPr>
            <p:txBody>
              <a:bodyPr/>
              <a:p>
                <a:endParaRPr lang="zh-CN" altLang="en-US"/>
              </a:p>
            </p:txBody>
          </p:sp>
          <p:sp>
            <p:nvSpPr>
              <p:cNvPr id="78878" name="任意多边形 14"/>
              <p:cNvSpPr/>
              <p:nvPr>
                <p:custDataLst>
                  <p:tags r:id="rId22"/>
                </p:custDataLst>
              </p:nvPr>
            </p:nvSpPr>
            <p:spPr>
              <a:xfrm rot="1080935">
                <a:off x="1781" y="4720"/>
                <a:ext cx="2679" cy="1068"/>
              </a:xfrm>
              <a:custGeom>
                <a:avLst/>
                <a:gdLst/>
                <a:ahLst/>
                <a:cxnLst>
                  <a:cxn ang="0">
                    <a:pos x="2679" y="533"/>
                  </a:cxn>
                  <a:cxn ang="0">
                    <a:pos x="2572" y="1068"/>
                  </a:cxn>
                  <a:cxn ang="0">
                    <a:pos x="0" y="540"/>
                  </a:cxn>
                  <a:cxn ang="0">
                    <a:pos x="106" y="0"/>
                  </a:cxn>
                  <a:cxn ang="0">
                    <a:pos x="2679" y="533"/>
                  </a:cxn>
                </a:cxnLst>
                <a:pathLst>
                  <a:path w="2111" h="841">
                    <a:moveTo>
                      <a:pt x="2111" y="420"/>
                    </a:moveTo>
                    <a:lnTo>
                      <a:pt x="2027" y="841"/>
                    </a:lnTo>
                    <a:lnTo>
                      <a:pt x="0" y="426"/>
                    </a:lnTo>
                    <a:lnTo>
                      <a:pt x="84" y="0"/>
                    </a:lnTo>
                    <a:lnTo>
                      <a:pt x="2111" y="420"/>
                    </a:lnTo>
                    <a:close/>
                  </a:path>
                </a:pathLst>
              </a:custGeom>
              <a:solidFill>
                <a:srgbClr val="1F74AD"/>
              </a:solidFill>
              <a:ln w="9525">
                <a:noFill/>
              </a:ln>
            </p:spPr>
            <p:txBody>
              <a:bodyPr/>
              <a:p>
                <a:endParaRPr lang="zh-CN" altLang="en-US"/>
              </a:p>
            </p:txBody>
          </p:sp>
          <p:sp>
            <p:nvSpPr>
              <p:cNvPr id="78879" name="任意多边形 15"/>
              <p:cNvSpPr/>
              <p:nvPr>
                <p:custDataLst>
                  <p:tags r:id="rId23"/>
                </p:custDataLst>
              </p:nvPr>
            </p:nvSpPr>
            <p:spPr>
              <a:xfrm rot="1080935">
                <a:off x="1684" y="4664"/>
                <a:ext cx="2680" cy="1075"/>
              </a:xfrm>
              <a:custGeom>
                <a:avLst/>
                <a:gdLst/>
                <a:ahLst/>
                <a:cxnLst>
                  <a:cxn ang="0">
                    <a:pos x="2680" y="534"/>
                  </a:cxn>
                  <a:cxn ang="0">
                    <a:pos x="2572" y="1075"/>
                  </a:cxn>
                  <a:cxn ang="0">
                    <a:pos x="0" y="541"/>
                  </a:cxn>
                  <a:cxn ang="0">
                    <a:pos x="107" y="0"/>
                  </a:cxn>
                  <a:cxn ang="0">
                    <a:pos x="2680" y="534"/>
                  </a:cxn>
                </a:cxnLst>
                <a:pathLst>
                  <a:path w="2112" h="847">
                    <a:moveTo>
                      <a:pt x="2112" y="421"/>
                    </a:moveTo>
                    <a:lnTo>
                      <a:pt x="2027" y="847"/>
                    </a:lnTo>
                    <a:lnTo>
                      <a:pt x="0" y="427"/>
                    </a:lnTo>
                    <a:lnTo>
                      <a:pt x="85" y="0"/>
                    </a:lnTo>
                    <a:lnTo>
                      <a:pt x="2112" y="421"/>
                    </a:lnTo>
                    <a:close/>
                  </a:path>
                </a:pathLst>
              </a:custGeom>
              <a:solidFill>
                <a:srgbClr val="CBE5F6"/>
              </a:solidFill>
              <a:ln w="9525">
                <a:noFill/>
              </a:ln>
            </p:spPr>
            <p:txBody>
              <a:bodyPr/>
              <a:p>
                <a:endParaRPr lang="zh-CN" altLang="en-US"/>
              </a:p>
            </p:txBody>
          </p:sp>
          <p:sp>
            <p:nvSpPr>
              <p:cNvPr id="78880" name="任意多边形 16"/>
              <p:cNvSpPr/>
              <p:nvPr>
                <p:custDataLst>
                  <p:tags r:id="rId24"/>
                </p:custDataLst>
              </p:nvPr>
            </p:nvSpPr>
            <p:spPr>
              <a:xfrm rot="1080935">
                <a:off x="1148" y="3927"/>
                <a:ext cx="429" cy="689"/>
              </a:xfrm>
              <a:custGeom>
                <a:avLst/>
                <a:gdLst/>
                <a:ahLst/>
                <a:cxnLst>
                  <a:cxn ang="0">
                    <a:pos x="283" y="681"/>
                  </a:cxn>
                  <a:cxn ang="0">
                    <a:pos x="298" y="689"/>
                  </a:cxn>
                  <a:cxn ang="0">
                    <a:pos x="429" y="38"/>
                  </a:cxn>
                  <a:cxn ang="0">
                    <a:pos x="413" y="30"/>
                  </a:cxn>
                  <a:cxn ang="0">
                    <a:pos x="38" y="294"/>
                  </a:cxn>
                  <a:cxn ang="0">
                    <a:pos x="283" y="681"/>
                  </a:cxn>
                </a:cxnLst>
                <a:pathLst>
                  <a:path w="56" h="89">
                    <a:moveTo>
                      <a:pt x="37" y="88"/>
                    </a:moveTo>
                    <a:cubicBezTo>
                      <a:pt x="39" y="89"/>
                      <a:pt x="39" y="89"/>
                      <a:pt x="39" y="89"/>
                    </a:cubicBezTo>
                    <a:cubicBezTo>
                      <a:pt x="56" y="5"/>
                      <a:pt x="56" y="5"/>
                      <a:pt x="56" y="5"/>
                    </a:cubicBezTo>
                    <a:cubicBezTo>
                      <a:pt x="54" y="4"/>
                      <a:pt x="54" y="4"/>
                      <a:pt x="54" y="4"/>
                    </a:cubicBezTo>
                    <a:cubicBezTo>
                      <a:pt x="32" y="0"/>
                      <a:pt x="10" y="15"/>
                      <a:pt x="5" y="38"/>
                    </a:cubicBezTo>
                    <a:cubicBezTo>
                      <a:pt x="0" y="61"/>
                      <a:pt x="15" y="83"/>
                      <a:pt x="37" y="88"/>
                    </a:cubicBezTo>
                    <a:close/>
                  </a:path>
                </a:pathLst>
              </a:custGeom>
              <a:solidFill>
                <a:srgbClr val="CBE5F6"/>
              </a:solidFill>
              <a:ln w="9525">
                <a:noFill/>
              </a:ln>
            </p:spPr>
            <p:txBody>
              <a:bodyPr/>
              <a:p>
                <a:endParaRPr lang="zh-CN" altLang="en-US"/>
              </a:p>
            </p:txBody>
          </p:sp>
          <p:sp>
            <p:nvSpPr>
              <p:cNvPr id="78881" name="任意多边形 17"/>
              <p:cNvSpPr/>
              <p:nvPr>
                <p:custDataLst>
                  <p:tags r:id="rId25"/>
                </p:custDataLst>
              </p:nvPr>
            </p:nvSpPr>
            <p:spPr>
              <a:xfrm rot="1080935">
                <a:off x="1398" y="4017"/>
                <a:ext cx="1669" cy="1098"/>
              </a:xfrm>
              <a:custGeom>
                <a:avLst/>
                <a:gdLst/>
                <a:ahLst/>
                <a:cxnLst>
                  <a:cxn ang="0">
                    <a:pos x="130" y="231"/>
                  </a:cxn>
                  <a:cxn ang="0">
                    <a:pos x="0" y="881"/>
                  </a:cxn>
                  <a:cxn ang="0">
                    <a:pos x="1048" y="1098"/>
                  </a:cxn>
                  <a:cxn ang="0">
                    <a:pos x="1110" y="1051"/>
                  </a:cxn>
                  <a:cxn ang="0">
                    <a:pos x="1217" y="502"/>
                  </a:cxn>
                  <a:cxn ang="0">
                    <a:pos x="1179" y="448"/>
                  </a:cxn>
                  <a:cxn ang="0">
                    <a:pos x="237" y="247"/>
                  </a:cxn>
                  <a:cxn ang="0">
                    <a:pos x="413" y="139"/>
                  </a:cxn>
                  <a:cxn ang="0">
                    <a:pos x="1577" y="378"/>
                  </a:cxn>
                  <a:cxn ang="0">
                    <a:pos x="1577" y="378"/>
                  </a:cxn>
                  <a:cxn ang="0">
                    <a:pos x="1653" y="340"/>
                  </a:cxn>
                  <a:cxn ang="0">
                    <a:pos x="1653" y="340"/>
                  </a:cxn>
                  <a:cxn ang="0">
                    <a:pos x="1669" y="278"/>
                  </a:cxn>
                  <a:cxn ang="0">
                    <a:pos x="436" y="23"/>
                  </a:cxn>
                  <a:cxn ang="0">
                    <a:pos x="130" y="231"/>
                  </a:cxn>
                </a:cxnLst>
                <a:pathLst>
                  <a:path w="218" h="142">
                    <a:moveTo>
                      <a:pt x="17" y="30"/>
                    </a:moveTo>
                    <a:cubicBezTo>
                      <a:pt x="0" y="114"/>
                      <a:pt x="0" y="114"/>
                      <a:pt x="0" y="114"/>
                    </a:cubicBezTo>
                    <a:cubicBezTo>
                      <a:pt x="137" y="142"/>
                      <a:pt x="137" y="142"/>
                      <a:pt x="137" y="142"/>
                    </a:cubicBezTo>
                    <a:cubicBezTo>
                      <a:pt x="140" y="142"/>
                      <a:pt x="144" y="140"/>
                      <a:pt x="145" y="136"/>
                    </a:cubicBezTo>
                    <a:cubicBezTo>
                      <a:pt x="159" y="65"/>
                      <a:pt x="159" y="65"/>
                      <a:pt x="159" y="65"/>
                    </a:cubicBezTo>
                    <a:cubicBezTo>
                      <a:pt x="160" y="62"/>
                      <a:pt x="158" y="58"/>
                      <a:pt x="154" y="58"/>
                    </a:cubicBezTo>
                    <a:cubicBezTo>
                      <a:pt x="31" y="32"/>
                      <a:pt x="31" y="32"/>
                      <a:pt x="31" y="32"/>
                    </a:cubicBezTo>
                    <a:cubicBezTo>
                      <a:pt x="33" y="22"/>
                      <a:pt x="44" y="15"/>
                      <a:pt x="54" y="18"/>
                    </a:cubicBezTo>
                    <a:cubicBezTo>
                      <a:pt x="206" y="49"/>
                      <a:pt x="206" y="49"/>
                      <a:pt x="206" y="49"/>
                    </a:cubicBezTo>
                    <a:cubicBezTo>
                      <a:pt x="206" y="49"/>
                      <a:pt x="206" y="49"/>
                      <a:pt x="206" y="49"/>
                    </a:cubicBezTo>
                    <a:cubicBezTo>
                      <a:pt x="210" y="49"/>
                      <a:pt x="215" y="47"/>
                      <a:pt x="216" y="44"/>
                    </a:cubicBezTo>
                    <a:cubicBezTo>
                      <a:pt x="216" y="44"/>
                      <a:pt x="216" y="44"/>
                      <a:pt x="216" y="44"/>
                    </a:cubicBezTo>
                    <a:cubicBezTo>
                      <a:pt x="218" y="36"/>
                      <a:pt x="218" y="36"/>
                      <a:pt x="218" y="36"/>
                    </a:cubicBezTo>
                    <a:cubicBezTo>
                      <a:pt x="57" y="3"/>
                      <a:pt x="57" y="3"/>
                      <a:pt x="57" y="3"/>
                    </a:cubicBezTo>
                    <a:cubicBezTo>
                      <a:pt x="39" y="0"/>
                      <a:pt x="21" y="11"/>
                      <a:pt x="17" y="30"/>
                    </a:cubicBezTo>
                    <a:close/>
                  </a:path>
                </a:pathLst>
              </a:custGeom>
              <a:solidFill>
                <a:srgbClr val="1F74AD"/>
              </a:solidFill>
              <a:ln w="9525">
                <a:noFill/>
              </a:ln>
            </p:spPr>
            <p:txBody>
              <a:bodyPr/>
              <a:p>
                <a:endParaRPr lang="zh-CN" altLang="en-US"/>
              </a:p>
            </p:txBody>
          </p:sp>
          <p:sp>
            <p:nvSpPr>
              <p:cNvPr id="78882" name="任意多边形 18"/>
              <p:cNvSpPr/>
              <p:nvPr>
                <p:custDataLst>
                  <p:tags r:id="rId26"/>
                </p:custDataLst>
              </p:nvPr>
            </p:nvSpPr>
            <p:spPr>
              <a:xfrm rot="1080935">
                <a:off x="1523" y="4081"/>
                <a:ext cx="275" cy="680"/>
              </a:xfrm>
              <a:custGeom>
                <a:avLst/>
                <a:gdLst/>
                <a:ahLst/>
                <a:cxnLst>
                  <a:cxn ang="0">
                    <a:pos x="144" y="680"/>
                  </a:cxn>
                  <a:cxn ang="0">
                    <a:pos x="275" y="30"/>
                  </a:cxn>
                  <a:cxn ang="0">
                    <a:pos x="129" y="0"/>
                  </a:cxn>
                  <a:cxn ang="0">
                    <a:pos x="0" y="649"/>
                  </a:cxn>
                  <a:cxn ang="0">
                    <a:pos x="144" y="680"/>
                  </a:cxn>
                </a:cxnLst>
                <a:pathLst>
                  <a:path w="217" h="536">
                    <a:moveTo>
                      <a:pt x="114" y="536"/>
                    </a:moveTo>
                    <a:lnTo>
                      <a:pt x="217" y="24"/>
                    </a:lnTo>
                    <a:lnTo>
                      <a:pt x="102" y="0"/>
                    </a:lnTo>
                    <a:lnTo>
                      <a:pt x="0" y="512"/>
                    </a:lnTo>
                    <a:lnTo>
                      <a:pt x="114" y="536"/>
                    </a:lnTo>
                    <a:close/>
                  </a:path>
                </a:pathLst>
              </a:custGeom>
              <a:solidFill>
                <a:srgbClr val="97CAEC"/>
              </a:solidFill>
              <a:ln w="9525">
                <a:noFill/>
              </a:ln>
            </p:spPr>
            <p:txBody>
              <a:bodyPr/>
              <a:p>
                <a:endParaRPr lang="zh-CN" altLang="en-US"/>
              </a:p>
            </p:txBody>
          </p:sp>
        </p:grpSp>
        <p:sp>
          <p:nvSpPr>
            <p:cNvPr id="59" name="文本框 58"/>
            <p:cNvSpPr txBox="1"/>
            <p:nvPr/>
          </p:nvSpPr>
          <p:spPr>
            <a:xfrm>
              <a:off x="2963" y="5858"/>
              <a:ext cx="3910" cy="1909"/>
            </a:xfrm>
            <a:prstGeom prst="rect">
              <a:avLst/>
            </a:prstGeom>
            <a:noFill/>
          </p:spPr>
          <p:txBody>
            <a:bodyPr wrap="square" rtlCol="0" anchor="t">
              <a:spAutoFit/>
            </a:bodyPr>
            <a:p>
              <a:pPr algn="ctr">
                <a:lnSpc>
                  <a:spcPct val="130000"/>
                </a:lnSpc>
              </a:pPr>
              <a:r>
                <a:rPr lang="zh-CN" altLang="en-US" sz="1700" spc="200" noProof="1">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（1）从商品的形态和耐用程度来分类</a:t>
              </a:r>
              <a:endParaRPr lang="zh-CN" altLang="en-US" sz="1700" spc="200" noProof="1">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grpSp>
        <p:nvGrpSpPr>
          <p:cNvPr id="78884" name="组合 91"/>
          <p:cNvGrpSpPr/>
          <p:nvPr/>
        </p:nvGrpSpPr>
        <p:grpSpPr>
          <a:xfrm>
            <a:off x="927100" y="341313"/>
            <a:ext cx="10360025" cy="523875"/>
            <a:chOff x="1459" y="538"/>
            <a:chExt cx="16315" cy="825"/>
          </a:xfrm>
        </p:grpSpPr>
        <p:cxnSp>
          <p:nvCxnSpPr>
            <p:cNvPr id="93" name="直接连接符 9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95"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三、信用工具的分类</a:t>
              </a:r>
              <a:endParaRPr lang="zh-CN" altLang="en-US" sz="2800" spc="3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27"/>
    </p:custData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12641"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三、信用工具的分类</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9" name="矩形 18"/>
          <p:cNvSpPr/>
          <p:nvPr>
            <p:custDataLst>
              <p:tags r:id="rId1"/>
            </p:custDataLst>
          </p:nvPr>
        </p:nvSpPr>
        <p:spPr>
          <a:xfrm>
            <a:off x="6256338" y="2828925"/>
            <a:ext cx="5341938" cy="2349500"/>
          </a:xfrm>
          <a:prstGeom prst="rect">
            <a:avLst/>
          </a:prstGeom>
          <a:solidFill>
            <a:srgbClr val="3498DB">
              <a:lumMod val="20000"/>
              <a:lumOff val="8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marL="0" marR="0" lvl="0" indent="0" algn="ctr" defTabSz="914400" rtl="0" eaLnBrk="1" fontAlgn="auto" latinLnBrk="0" hangingPunct="1">
              <a:lnSpc>
                <a:spcPct val="12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3" name="矩形 12"/>
          <p:cNvSpPr/>
          <p:nvPr>
            <p:custDataLst>
              <p:tags r:id="rId2"/>
            </p:custDataLst>
          </p:nvPr>
        </p:nvSpPr>
        <p:spPr>
          <a:xfrm>
            <a:off x="576263" y="2828925"/>
            <a:ext cx="5457825" cy="2349500"/>
          </a:xfrm>
          <a:prstGeom prst="rect">
            <a:avLst/>
          </a:prstGeom>
          <a:solidFill>
            <a:sysClr val="window" lastClr="FFFFFF">
              <a:lumMod val="9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marL="0" marR="0" lvl="0" indent="0" algn="ctr" defTabSz="914400" rtl="0" eaLnBrk="1" fontAlgn="auto" latinLnBrk="0" hangingPunct="1">
              <a:lnSpc>
                <a:spcPct val="12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25" name="矩形 24"/>
          <p:cNvSpPr/>
          <p:nvPr>
            <p:custDataLst>
              <p:tags r:id="rId3"/>
            </p:custDataLst>
          </p:nvPr>
        </p:nvSpPr>
        <p:spPr>
          <a:xfrm>
            <a:off x="7732713" y="2954020"/>
            <a:ext cx="3711575" cy="1911350"/>
          </a:xfrm>
          <a:prstGeom prst="rect">
            <a:avLst/>
          </a:prstGeom>
        </p:spPr>
        <p:txBody>
          <a:bodyPr wrap="square"/>
          <a:p>
            <a:pPr lvl="0" algn="just" fontAlgn="base">
              <a:lnSpc>
                <a:spcPct val="140000"/>
              </a:lnSpc>
              <a:defRPr/>
            </a:pPr>
            <a:r>
              <a:rPr lang="zh-CN" altLang="en-US" sz="1600" strike="noStrike" spc="5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rPr>
              <a:t>股票是公司发给股东作为入股、利润分成、领取股息和参与公司管理的凭证。它代表股东对公司的所有权，同时承担公司的经营风险。股票持有者不能中途退股，但可以将股票转让，或者作为抵押品。</a:t>
            </a:r>
            <a:endParaRPr lang="zh-CN" altLang="en-US" sz="1600" strike="noStrike" spc="5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endParaRPr>
          </a:p>
        </p:txBody>
      </p:sp>
      <p:sp>
        <p:nvSpPr>
          <p:cNvPr id="31" name="矩形 30"/>
          <p:cNvSpPr/>
          <p:nvPr>
            <p:custDataLst>
              <p:tags r:id="rId4"/>
            </p:custDataLst>
          </p:nvPr>
        </p:nvSpPr>
        <p:spPr>
          <a:xfrm>
            <a:off x="684213" y="2914650"/>
            <a:ext cx="3832225" cy="2222500"/>
          </a:xfrm>
          <a:prstGeom prst="rect">
            <a:avLst/>
          </a:prstGeom>
        </p:spPr>
        <p:txBody>
          <a:bodyPr wrap="square"/>
          <a:p>
            <a:pPr marR="0" lvl="0" algn="just" defTabSz="914400" rtl="0" eaLnBrk="1" fontAlgn="auto" latinLnBrk="0" hangingPunct="1">
              <a:lnSpc>
                <a:spcPct val="120000"/>
              </a:lnSpc>
              <a:spcBef>
                <a:spcPts val="0"/>
              </a:spcBef>
              <a:spcAft>
                <a:spcPts val="0"/>
              </a:spcAft>
              <a:buClrTx/>
              <a:buSzTx/>
              <a:defRPr/>
            </a:pPr>
            <a:r>
              <a:rPr lang="zh-CN" altLang="en-US" sz="1600" strike="noStrike" spc="15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债券是债务人向债权人承诺在一定时期内还本付息的债权凭证。按发行主体的不同，债券分为政府债券、公司债券和金融债券。</a:t>
            </a:r>
            <a:endParaRPr lang="zh-CN" altLang="en-US" sz="1600" strike="noStrike" spc="15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grpSp>
        <p:nvGrpSpPr>
          <p:cNvPr id="112649" name="组合 5"/>
          <p:cNvGrpSpPr/>
          <p:nvPr/>
        </p:nvGrpSpPr>
        <p:grpSpPr>
          <a:xfrm>
            <a:off x="4589463" y="2363788"/>
            <a:ext cx="3097212" cy="3070225"/>
            <a:chOff x="7007" y="3724"/>
            <a:chExt cx="5141" cy="5164"/>
          </a:xfrm>
        </p:grpSpPr>
        <p:sp>
          <p:nvSpPr>
            <p:cNvPr id="24" name="任意多边形: 形状 23"/>
            <p:cNvSpPr/>
            <p:nvPr>
              <p:custDataLst>
                <p:tags r:id="rId5"/>
              </p:custDataLst>
            </p:nvPr>
          </p:nvSpPr>
          <p:spPr bwMode="auto">
            <a:xfrm>
              <a:off x="9134" y="3724"/>
              <a:ext cx="3015" cy="5164"/>
            </a:xfrm>
            <a:custGeom>
              <a:avLst/>
              <a:gdLst>
                <a:gd name="connsiteX0" fmla="*/ 349250 w 2407285"/>
                <a:gd name="connsiteY0" fmla="*/ 0 h 4140200"/>
                <a:gd name="connsiteX1" fmla="*/ 1803475 w 2407285"/>
                <a:gd name="connsiteY1" fmla="*/ 605964 h 4140200"/>
                <a:gd name="connsiteX2" fmla="*/ 2394459 w 2407285"/>
                <a:gd name="connsiteY2" fmla="*/ 1838672 h 4140200"/>
                <a:gd name="connsiteX3" fmla="*/ 2407237 w 2407285"/>
                <a:gd name="connsiteY3" fmla="*/ 2039669 h 4140200"/>
                <a:gd name="connsiteX4" fmla="*/ 2407285 w 2407285"/>
                <a:gd name="connsiteY4" fmla="*/ 2039620 h 4140200"/>
                <a:gd name="connsiteX5" fmla="*/ 2407285 w 2407285"/>
                <a:gd name="connsiteY5" fmla="*/ 2040429 h 4140200"/>
                <a:gd name="connsiteX6" fmla="*/ 2407285 w 2407285"/>
                <a:gd name="connsiteY6" fmla="*/ 2069693 h 4140200"/>
                <a:gd name="connsiteX7" fmla="*/ 1803221 w 2407285"/>
                <a:gd name="connsiteY7" fmla="*/ 3532731 h 4140200"/>
                <a:gd name="connsiteX8" fmla="*/ 348384 w 2407285"/>
                <a:gd name="connsiteY8" fmla="*/ 4140200 h 4140200"/>
                <a:gd name="connsiteX9" fmla="*/ 348384 w 2407285"/>
                <a:gd name="connsiteY9" fmla="*/ 4138696 h 4140200"/>
                <a:gd name="connsiteX10" fmla="*/ 0 w 2407285"/>
                <a:gd name="connsiteY10" fmla="*/ 3788349 h 4140200"/>
                <a:gd name="connsiteX11" fmla="*/ 348384 w 2407285"/>
                <a:gd name="connsiteY11" fmla="*/ 3438002 h 4140200"/>
                <a:gd name="connsiteX12" fmla="*/ 348384 w 2407285"/>
                <a:gd name="connsiteY12" fmla="*/ 3439506 h 4140200"/>
                <a:gd name="connsiteX13" fmla="*/ 1710518 w 2407285"/>
                <a:gd name="connsiteY13" fmla="*/ 2069693 h 4140200"/>
                <a:gd name="connsiteX14" fmla="*/ 1710518 w 2407285"/>
                <a:gd name="connsiteY14" fmla="*/ 2039620 h 4140200"/>
                <a:gd name="connsiteX15" fmla="*/ 1710772 w 2407285"/>
                <a:gd name="connsiteY15" fmla="*/ 2039875 h 4140200"/>
                <a:gd name="connsiteX16" fmla="*/ 1700955 w 2407285"/>
                <a:gd name="connsiteY16" fmla="*/ 1902974 h 4140200"/>
                <a:gd name="connsiteX17" fmla="*/ 349250 w 2407285"/>
                <a:gd name="connsiteY17" fmla="*/ 700692 h 4140200"/>
                <a:gd name="connsiteX18" fmla="*/ 697487 w 2407285"/>
                <a:gd name="connsiteY18" fmla="*/ 350346 h 4140200"/>
                <a:gd name="connsiteX19" fmla="*/ 349250 w 2407285"/>
                <a:gd name="connsiteY19" fmla="*/ 0 h 414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07285" h="4140200">
                  <a:moveTo>
                    <a:pt x="349250" y="0"/>
                  </a:moveTo>
                  <a:cubicBezTo>
                    <a:pt x="899255" y="0"/>
                    <a:pt x="1414885" y="215019"/>
                    <a:pt x="1803475" y="605964"/>
                  </a:cubicBezTo>
                  <a:cubicBezTo>
                    <a:pt x="2138261" y="941462"/>
                    <a:pt x="2342598" y="1372511"/>
                    <a:pt x="2394459" y="1838672"/>
                  </a:cubicBezTo>
                  <a:lnTo>
                    <a:pt x="2407237" y="2039669"/>
                  </a:lnTo>
                  <a:lnTo>
                    <a:pt x="2407285" y="2039620"/>
                  </a:lnTo>
                  <a:lnTo>
                    <a:pt x="2407285" y="2040429"/>
                  </a:lnTo>
                  <a:lnTo>
                    <a:pt x="2407285" y="2069693"/>
                  </a:lnTo>
                  <a:cubicBezTo>
                    <a:pt x="2407285" y="2621527"/>
                    <a:pt x="2191975" y="3141786"/>
                    <a:pt x="1803221" y="3532731"/>
                  </a:cubicBezTo>
                  <a:cubicBezTo>
                    <a:pt x="1414467" y="3923677"/>
                    <a:pt x="898620" y="4140200"/>
                    <a:pt x="348384" y="4140200"/>
                  </a:cubicBezTo>
                  <a:cubicBezTo>
                    <a:pt x="348384" y="4138696"/>
                    <a:pt x="348384" y="4138696"/>
                    <a:pt x="348384" y="4138696"/>
                  </a:cubicBezTo>
                  <a:cubicBezTo>
                    <a:pt x="0" y="3788349"/>
                    <a:pt x="0" y="3788349"/>
                    <a:pt x="0" y="3788349"/>
                  </a:cubicBezTo>
                  <a:cubicBezTo>
                    <a:pt x="348384" y="3438002"/>
                    <a:pt x="348384" y="3438002"/>
                    <a:pt x="348384" y="3438002"/>
                  </a:cubicBezTo>
                  <a:cubicBezTo>
                    <a:pt x="348384" y="3439506"/>
                    <a:pt x="348384" y="3439506"/>
                    <a:pt x="348384" y="3439506"/>
                  </a:cubicBezTo>
                  <a:cubicBezTo>
                    <a:pt x="1098978" y="3439506"/>
                    <a:pt x="1710518" y="2824518"/>
                    <a:pt x="1710518" y="2069693"/>
                  </a:cubicBezTo>
                  <a:cubicBezTo>
                    <a:pt x="1710518" y="2059167"/>
                    <a:pt x="1710518" y="2048642"/>
                    <a:pt x="1710518" y="2039620"/>
                  </a:cubicBezTo>
                  <a:lnTo>
                    <a:pt x="1710772" y="2039875"/>
                  </a:lnTo>
                  <a:lnTo>
                    <a:pt x="1700955" y="1902974"/>
                  </a:lnTo>
                  <a:cubicBezTo>
                    <a:pt x="1618358" y="1225349"/>
                    <a:pt x="1044229" y="700692"/>
                    <a:pt x="349250" y="700692"/>
                  </a:cubicBezTo>
                  <a:cubicBezTo>
                    <a:pt x="697487" y="350346"/>
                    <a:pt x="697487" y="350346"/>
                    <a:pt x="697487" y="350346"/>
                  </a:cubicBezTo>
                  <a:cubicBezTo>
                    <a:pt x="349250" y="0"/>
                    <a:pt x="349250" y="0"/>
                    <a:pt x="349250" y="0"/>
                  </a:cubicBezTo>
                  <a:close/>
                </a:path>
              </a:pathLst>
            </a:custGeom>
            <a:solidFill>
              <a:srgbClr val="3498DB"/>
            </a:solidFill>
            <a:ln w="19050">
              <a:solidFill>
                <a:sysClr val="window" lastClr="FFFFFF"/>
              </a:solidFill>
            </a:ln>
          </p:spPr>
          <p:txBody>
            <a:bodyPr vert="horz" wrap="square" lIns="91440" tIns="45720" rIns="91440" bIns="45720" numCol="1" anchor="t" anchorCtr="0" compatLnSpc="1">
              <a:noAutofit/>
            </a:bodyPr>
            <a:p>
              <a:pPr marL="0" marR="0" lvl="0" indent="0" algn="l" defTabSz="685800" rtl="0" eaLnBrk="1" fontAlgn="auto" latinLnBrk="0" hangingPunct="1">
                <a:lnSpc>
                  <a:spcPct val="120000"/>
                </a:lnSpc>
                <a:spcBef>
                  <a:spcPts val="0"/>
                </a:spcBef>
                <a:spcAft>
                  <a:spcPts val="0"/>
                </a:spcAft>
                <a:buClrTx/>
                <a:buSzTx/>
                <a:buFontTx/>
                <a:buNone/>
                <a:defRPr/>
              </a:pPr>
              <a:endParaRPr kumimoji="0" lang="en-US" sz="1350" b="0" i="0" u="none" strike="noStrike" kern="0" cap="none" spc="0" normalizeH="0" baseline="0" noProof="0" dirty="0">
                <a:ln>
                  <a:noFill/>
                </a:ln>
                <a:solidFill>
                  <a:srgbClr val="0C0C0C"/>
                </a:solidFill>
                <a:effectLst/>
                <a:uLnTx/>
                <a:uFillTx/>
                <a:latin typeface="微软雅黑" panose="020B0503020204020204" pitchFamily="34" charset="-122"/>
                <a:ea typeface="微软雅黑" panose="020B0503020204020204" pitchFamily="34" charset="-122"/>
                <a:cs typeface="+mn-ea"/>
              </a:endParaRPr>
            </a:p>
          </p:txBody>
        </p:sp>
        <p:sp>
          <p:nvSpPr>
            <p:cNvPr id="26" name="任意多边形: 形状 25"/>
            <p:cNvSpPr/>
            <p:nvPr>
              <p:custDataLst>
                <p:tags r:id="rId6"/>
              </p:custDataLst>
            </p:nvPr>
          </p:nvSpPr>
          <p:spPr bwMode="auto">
            <a:xfrm>
              <a:off x="7007" y="3724"/>
              <a:ext cx="3012" cy="5164"/>
            </a:xfrm>
            <a:custGeom>
              <a:avLst/>
              <a:gdLst>
                <a:gd name="connsiteX0" fmla="*/ 2057272 w 2405380"/>
                <a:gd name="connsiteY0" fmla="*/ 0 h 4140200"/>
                <a:gd name="connsiteX1" fmla="*/ 2405380 w 2405380"/>
                <a:gd name="connsiteY1" fmla="*/ 350208 h 4140200"/>
                <a:gd name="connsiteX2" fmla="*/ 2057272 w 2405380"/>
                <a:gd name="connsiteY2" fmla="*/ 700415 h 4140200"/>
                <a:gd name="connsiteX3" fmla="*/ 696216 w 2405380"/>
                <a:gd name="connsiteY3" fmla="*/ 2039620 h 4140200"/>
                <a:gd name="connsiteX4" fmla="*/ 686018 w 2405380"/>
                <a:gd name="connsiteY4" fmla="*/ 2029361 h 4140200"/>
                <a:gd name="connsiteX5" fmla="*/ 685997 w 2405380"/>
                <a:gd name="connsiteY5" fmla="*/ 2029478 h 4140200"/>
                <a:gd name="connsiteX6" fmla="*/ 691033 w 2405380"/>
                <a:gd name="connsiteY6" fmla="*/ 2034543 h 4140200"/>
                <a:gd name="connsiteX7" fmla="*/ 696474 w 2405380"/>
                <a:gd name="connsiteY7" fmla="*/ 2040016 h 4140200"/>
                <a:gd name="connsiteX8" fmla="*/ 696474 w 2405380"/>
                <a:gd name="connsiteY8" fmla="*/ 2070083 h 4140200"/>
                <a:gd name="connsiteX9" fmla="*/ 2056541 w 2405380"/>
                <a:gd name="connsiteY9" fmla="*/ 3439638 h 4140200"/>
                <a:gd name="connsiteX10" fmla="*/ 1709798 w 2405380"/>
                <a:gd name="connsiteY10" fmla="*/ 3788416 h 4140200"/>
                <a:gd name="connsiteX11" fmla="*/ 2058035 w 2405380"/>
                <a:gd name="connsiteY11" fmla="*/ 4138697 h 4140200"/>
                <a:gd name="connsiteX12" fmla="*/ 2058035 w 2405380"/>
                <a:gd name="connsiteY12" fmla="*/ 4140200 h 4140200"/>
                <a:gd name="connsiteX13" fmla="*/ 602315 w 2405380"/>
                <a:gd name="connsiteY13" fmla="*/ 3532846 h 4140200"/>
                <a:gd name="connsiteX14" fmla="*/ 0 w 2405380"/>
                <a:gd name="connsiteY14" fmla="*/ 2070083 h 4140200"/>
                <a:gd name="connsiteX15" fmla="*/ 0 w 2405380"/>
                <a:gd name="connsiteY15" fmla="*/ 2040016 h 4140200"/>
                <a:gd name="connsiteX16" fmla="*/ 12573 w 2405380"/>
                <a:gd name="connsiteY16" fmla="*/ 2027369 h 4140200"/>
                <a:gd name="connsiteX17" fmla="*/ 12545 w 2405380"/>
                <a:gd name="connsiteY17" fmla="*/ 2027000 h 4140200"/>
                <a:gd name="connsiteX18" fmla="*/ 2295 w 2405380"/>
                <a:gd name="connsiteY18" fmla="*/ 2037312 h 4140200"/>
                <a:gd name="connsiteX19" fmla="*/ 0 w 2405380"/>
                <a:gd name="connsiteY19" fmla="*/ 2039620 h 4140200"/>
                <a:gd name="connsiteX20" fmla="*/ 602092 w 2405380"/>
                <a:gd name="connsiteY20" fmla="*/ 605724 h 4140200"/>
                <a:gd name="connsiteX21" fmla="*/ 2057272 w 2405380"/>
                <a:gd name="connsiteY21" fmla="*/ 0 h 414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405380" h="4140200">
                  <a:moveTo>
                    <a:pt x="2057272" y="0"/>
                  </a:moveTo>
                  <a:lnTo>
                    <a:pt x="2405380" y="350208"/>
                  </a:lnTo>
                  <a:cubicBezTo>
                    <a:pt x="2057272" y="700415"/>
                    <a:pt x="2057272" y="700415"/>
                    <a:pt x="2057272" y="700415"/>
                  </a:cubicBezTo>
                  <a:cubicBezTo>
                    <a:pt x="1316236" y="700415"/>
                    <a:pt x="711156" y="1298623"/>
                    <a:pt x="696216" y="2039620"/>
                  </a:cubicBezTo>
                  <a:lnTo>
                    <a:pt x="686018" y="2029361"/>
                  </a:lnTo>
                  <a:lnTo>
                    <a:pt x="685997" y="2029478"/>
                  </a:lnTo>
                  <a:lnTo>
                    <a:pt x="691033" y="2034543"/>
                  </a:lnTo>
                  <a:cubicBezTo>
                    <a:pt x="696474" y="2040016"/>
                    <a:pt x="696474" y="2040016"/>
                    <a:pt x="696474" y="2040016"/>
                  </a:cubicBezTo>
                  <a:cubicBezTo>
                    <a:pt x="696474" y="2049036"/>
                    <a:pt x="696474" y="2059560"/>
                    <a:pt x="696474" y="2070083"/>
                  </a:cubicBezTo>
                  <a:cubicBezTo>
                    <a:pt x="696474" y="2824767"/>
                    <a:pt x="1306262" y="3438134"/>
                    <a:pt x="2056541" y="3439638"/>
                  </a:cubicBezTo>
                  <a:cubicBezTo>
                    <a:pt x="1709798" y="3788416"/>
                    <a:pt x="1709798" y="3788416"/>
                    <a:pt x="1709798" y="3788416"/>
                  </a:cubicBezTo>
                  <a:lnTo>
                    <a:pt x="2058035" y="4138697"/>
                  </a:lnTo>
                  <a:cubicBezTo>
                    <a:pt x="2058035" y="4140200"/>
                    <a:pt x="2058035" y="4140200"/>
                    <a:pt x="2058035" y="4140200"/>
                  </a:cubicBezTo>
                  <a:cubicBezTo>
                    <a:pt x="1508030" y="4140200"/>
                    <a:pt x="990906" y="3923717"/>
                    <a:pt x="602315" y="3532846"/>
                  </a:cubicBezTo>
                  <a:cubicBezTo>
                    <a:pt x="213725" y="3141974"/>
                    <a:pt x="0" y="2621814"/>
                    <a:pt x="0" y="2070083"/>
                  </a:cubicBezTo>
                  <a:cubicBezTo>
                    <a:pt x="0" y="2059560"/>
                    <a:pt x="0" y="2049036"/>
                    <a:pt x="0" y="2040016"/>
                  </a:cubicBezTo>
                  <a:lnTo>
                    <a:pt x="12573" y="2027369"/>
                  </a:lnTo>
                  <a:lnTo>
                    <a:pt x="12545" y="2027000"/>
                  </a:lnTo>
                  <a:lnTo>
                    <a:pt x="2295" y="2037312"/>
                  </a:lnTo>
                  <a:cubicBezTo>
                    <a:pt x="0" y="2039620"/>
                    <a:pt x="0" y="2039620"/>
                    <a:pt x="0" y="2039620"/>
                  </a:cubicBezTo>
                  <a:cubicBezTo>
                    <a:pt x="7470" y="1497024"/>
                    <a:pt x="221116" y="988998"/>
                    <a:pt x="602092" y="605724"/>
                  </a:cubicBezTo>
                  <a:cubicBezTo>
                    <a:pt x="990539" y="214934"/>
                    <a:pt x="1507471" y="0"/>
                    <a:pt x="2057272" y="0"/>
                  </a:cubicBezTo>
                  <a:close/>
                </a:path>
              </a:pathLst>
            </a:custGeom>
            <a:solidFill>
              <a:sysClr val="window" lastClr="FFFFFF">
                <a:lumMod val="75000"/>
              </a:sysClr>
            </a:solidFill>
            <a:ln w="19050">
              <a:solidFill>
                <a:sysClr val="window" lastClr="FFFFFF"/>
              </a:solidFill>
            </a:ln>
          </p:spPr>
          <p:txBody>
            <a:bodyPr vert="horz" wrap="square" lIns="91440" tIns="45720" rIns="91440" bIns="45720" numCol="1" anchor="t" anchorCtr="0" compatLnSpc="1">
              <a:noAutofit/>
            </a:bodyPr>
            <a:p>
              <a:pPr marL="0" marR="0" lvl="0" indent="0" algn="l" defTabSz="685800" rtl="0" eaLnBrk="1" fontAlgn="auto" latinLnBrk="0" hangingPunct="1">
                <a:lnSpc>
                  <a:spcPct val="120000"/>
                </a:lnSpc>
                <a:spcBef>
                  <a:spcPts val="0"/>
                </a:spcBef>
                <a:spcAft>
                  <a:spcPts val="0"/>
                </a:spcAft>
                <a:buClrTx/>
                <a:buSzTx/>
                <a:buFontTx/>
                <a:buNone/>
                <a:defRPr/>
              </a:pPr>
              <a:endParaRPr kumimoji="0" lang="en-US" sz="1350" b="0" i="0" u="none" strike="noStrike" kern="0" cap="none" spc="0" normalizeH="0" baseline="0" noProof="0" dirty="0">
                <a:ln>
                  <a:noFill/>
                </a:ln>
                <a:solidFill>
                  <a:srgbClr val="0C0C0C"/>
                </a:solidFill>
                <a:effectLst/>
                <a:uLnTx/>
                <a:uFillTx/>
                <a:latin typeface="微软雅黑" panose="020B0503020204020204" pitchFamily="34" charset="-122"/>
                <a:ea typeface="微软雅黑" panose="020B0503020204020204" pitchFamily="34" charset="-122"/>
                <a:cs typeface="+mn-ea"/>
              </a:endParaRPr>
            </a:p>
          </p:txBody>
        </p:sp>
        <p:sp>
          <p:nvSpPr>
            <p:cNvPr id="112652" name="任意多边形 42"/>
            <p:cNvSpPr/>
            <p:nvPr>
              <p:custDataLst>
                <p:tags r:id="rId7"/>
              </p:custDataLst>
            </p:nvPr>
          </p:nvSpPr>
          <p:spPr>
            <a:xfrm>
              <a:off x="8639" y="5529"/>
              <a:ext cx="1927" cy="1303"/>
            </a:xfrm>
            <a:custGeom>
              <a:avLst/>
              <a:gdLst/>
              <a:ahLst/>
              <a:cxnLst>
                <a:cxn ang="0">
                  <a:pos x="370" y="0"/>
                </a:cxn>
                <a:cxn ang="0">
                  <a:pos x="370" y="0"/>
                </a:cxn>
                <a:cxn ang="0">
                  <a:pos x="44" y="0"/>
                </a:cxn>
                <a:cxn ang="0">
                  <a:pos x="0" y="36"/>
                </a:cxn>
                <a:cxn ang="0">
                  <a:pos x="0" y="289"/>
                </a:cxn>
                <a:cxn ang="0">
                  <a:pos x="44" y="334"/>
                </a:cxn>
                <a:cxn ang="0">
                  <a:pos x="370" y="334"/>
                </a:cxn>
                <a:cxn ang="0">
                  <a:pos x="415" y="289"/>
                </a:cxn>
                <a:cxn ang="0">
                  <a:pos x="415" y="36"/>
                </a:cxn>
                <a:cxn ang="0">
                  <a:pos x="370" y="0"/>
                </a:cxn>
                <a:cxn ang="0">
                  <a:pos x="370" y="289"/>
                </a:cxn>
                <a:cxn ang="0">
                  <a:pos x="370" y="289"/>
                </a:cxn>
                <a:cxn ang="0">
                  <a:pos x="44" y="289"/>
                </a:cxn>
                <a:cxn ang="0">
                  <a:pos x="44" y="36"/>
                </a:cxn>
                <a:cxn ang="0">
                  <a:pos x="370" y="36"/>
                </a:cxn>
                <a:cxn ang="0">
                  <a:pos x="370" y="289"/>
                </a:cxn>
                <a:cxn ang="0">
                  <a:pos x="185" y="208"/>
                </a:cxn>
                <a:cxn ang="0">
                  <a:pos x="185" y="208"/>
                </a:cxn>
                <a:cxn ang="0">
                  <a:pos x="81" y="208"/>
                </a:cxn>
                <a:cxn ang="0">
                  <a:pos x="81" y="245"/>
                </a:cxn>
                <a:cxn ang="0">
                  <a:pos x="185" y="245"/>
                </a:cxn>
                <a:cxn ang="0">
                  <a:pos x="185" y="208"/>
                </a:cxn>
                <a:cxn ang="0">
                  <a:pos x="185" y="149"/>
                </a:cxn>
                <a:cxn ang="0">
                  <a:pos x="185" y="149"/>
                </a:cxn>
                <a:cxn ang="0">
                  <a:pos x="81" y="149"/>
                </a:cxn>
                <a:cxn ang="0">
                  <a:pos x="81" y="185"/>
                </a:cxn>
                <a:cxn ang="0">
                  <a:pos x="185" y="185"/>
                </a:cxn>
                <a:cxn ang="0">
                  <a:pos x="185" y="149"/>
                </a:cxn>
                <a:cxn ang="0">
                  <a:pos x="185" y="82"/>
                </a:cxn>
                <a:cxn ang="0">
                  <a:pos x="185" y="82"/>
                </a:cxn>
                <a:cxn ang="0">
                  <a:pos x="81" y="82"/>
                </a:cxn>
                <a:cxn ang="0">
                  <a:pos x="81" y="119"/>
                </a:cxn>
                <a:cxn ang="0">
                  <a:pos x="185" y="119"/>
                </a:cxn>
                <a:cxn ang="0">
                  <a:pos x="185" y="82"/>
                </a:cxn>
                <a:cxn ang="0">
                  <a:pos x="325" y="215"/>
                </a:cxn>
                <a:cxn ang="0">
                  <a:pos x="325" y="215"/>
                </a:cxn>
                <a:cxn ang="0">
                  <a:pos x="296" y="193"/>
                </a:cxn>
                <a:cxn ang="0">
                  <a:pos x="318" y="126"/>
                </a:cxn>
                <a:cxn ang="0">
                  <a:pos x="281" y="82"/>
                </a:cxn>
                <a:cxn ang="0">
                  <a:pos x="244" y="126"/>
                </a:cxn>
                <a:cxn ang="0">
                  <a:pos x="267" y="193"/>
                </a:cxn>
                <a:cxn ang="0">
                  <a:pos x="230" y="215"/>
                </a:cxn>
                <a:cxn ang="0">
                  <a:pos x="230" y="245"/>
                </a:cxn>
                <a:cxn ang="0">
                  <a:pos x="333" y="245"/>
                </a:cxn>
                <a:cxn ang="0">
                  <a:pos x="325" y="215"/>
                </a:cxn>
              </a:cxnLst>
              <a:pathLst>
                <a:path w="497" h="400">
                  <a:moveTo>
                    <a:pt x="443" y="0"/>
                  </a:moveTo>
                  <a:lnTo>
                    <a:pt x="443" y="0"/>
                  </a:lnTo>
                  <a:cubicBezTo>
                    <a:pt x="53" y="0"/>
                    <a:pt x="53" y="0"/>
                    <a:pt x="53" y="0"/>
                  </a:cubicBezTo>
                  <a:cubicBezTo>
                    <a:pt x="17" y="0"/>
                    <a:pt x="0" y="18"/>
                    <a:pt x="0" y="44"/>
                  </a:cubicBezTo>
                  <a:cubicBezTo>
                    <a:pt x="0" y="346"/>
                    <a:pt x="0" y="346"/>
                    <a:pt x="0" y="346"/>
                  </a:cubicBezTo>
                  <a:cubicBezTo>
                    <a:pt x="0" y="373"/>
                    <a:pt x="17" y="399"/>
                    <a:pt x="53" y="399"/>
                  </a:cubicBezTo>
                  <a:cubicBezTo>
                    <a:pt x="443" y="399"/>
                    <a:pt x="443" y="399"/>
                    <a:pt x="443" y="399"/>
                  </a:cubicBezTo>
                  <a:cubicBezTo>
                    <a:pt x="470" y="399"/>
                    <a:pt x="496" y="373"/>
                    <a:pt x="496" y="346"/>
                  </a:cubicBezTo>
                  <a:cubicBezTo>
                    <a:pt x="496" y="44"/>
                    <a:pt x="496" y="44"/>
                    <a:pt x="496" y="44"/>
                  </a:cubicBezTo>
                  <a:cubicBezTo>
                    <a:pt x="496" y="18"/>
                    <a:pt x="470" y="0"/>
                    <a:pt x="443" y="0"/>
                  </a:cubicBezTo>
                  <a:close/>
                  <a:moveTo>
                    <a:pt x="443" y="346"/>
                  </a:moveTo>
                  <a:lnTo>
                    <a:pt x="443" y="346"/>
                  </a:lnTo>
                  <a:cubicBezTo>
                    <a:pt x="53" y="346"/>
                    <a:pt x="53" y="346"/>
                    <a:pt x="53" y="346"/>
                  </a:cubicBezTo>
                  <a:cubicBezTo>
                    <a:pt x="53" y="44"/>
                    <a:pt x="53" y="44"/>
                    <a:pt x="53" y="44"/>
                  </a:cubicBezTo>
                  <a:cubicBezTo>
                    <a:pt x="443" y="44"/>
                    <a:pt x="443" y="44"/>
                    <a:pt x="443" y="44"/>
                  </a:cubicBezTo>
                  <a:lnTo>
                    <a:pt x="443" y="346"/>
                  </a:lnTo>
                  <a:close/>
                  <a:moveTo>
                    <a:pt x="222" y="249"/>
                  </a:moveTo>
                  <a:lnTo>
                    <a:pt x="222" y="249"/>
                  </a:lnTo>
                  <a:cubicBezTo>
                    <a:pt x="97" y="249"/>
                    <a:pt x="97" y="249"/>
                    <a:pt x="97" y="249"/>
                  </a:cubicBezTo>
                  <a:cubicBezTo>
                    <a:pt x="97" y="293"/>
                    <a:pt x="97" y="293"/>
                    <a:pt x="97" y="293"/>
                  </a:cubicBezTo>
                  <a:cubicBezTo>
                    <a:pt x="222" y="293"/>
                    <a:pt x="222" y="293"/>
                    <a:pt x="222" y="293"/>
                  </a:cubicBezTo>
                  <a:lnTo>
                    <a:pt x="222" y="249"/>
                  </a:lnTo>
                  <a:close/>
                  <a:moveTo>
                    <a:pt x="222" y="178"/>
                  </a:moveTo>
                  <a:lnTo>
                    <a:pt x="222" y="178"/>
                  </a:lnTo>
                  <a:cubicBezTo>
                    <a:pt x="97" y="178"/>
                    <a:pt x="97" y="178"/>
                    <a:pt x="97" y="178"/>
                  </a:cubicBezTo>
                  <a:cubicBezTo>
                    <a:pt x="97" y="222"/>
                    <a:pt x="97" y="222"/>
                    <a:pt x="97" y="222"/>
                  </a:cubicBezTo>
                  <a:cubicBezTo>
                    <a:pt x="222" y="222"/>
                    <a:pt x="222" y="222"/>
                    <a:pt x="222" y="222"/>
                  </a:cubicBezTo>
                  <a:lnTo>
                    <a:pt x="222" y="178"/>
                  </a:lnTo>
                  <a:close/>
                  <a:moveTo>
                    <a:pt x="222" y="98"/>
                  </a:moveTo>
                  <a:lnTo>
                    <a:pt x="222" y="98"/>
                  </a:lnTo>
                  <a:cubicBezTo>
                    <a:pt x="97" y="98"/>
                    <a:pt x="97" y="98"/>
                    <a:pt x="97" y="98"/>
                  </a:cubicBezTo>
                  <a:cubicBezTo>
                    <a:pt x="97" y="143"/>
                    <a:pt x="97" y="143"/>
                    <a:pt x="97" y="143"/>
                  </a:cubicBezTo>
                  <a:cubicBezTo>
                    <a:pt x="222" y="143"/>
                    <a:pt x="222" y="143"/>
                    <a:pt x="222" y="143"/>
                  </a:cubicBezTo>
                  <a:lnTo>
                    <a:pt x="222" y="98"/>
                  </a:lnTo>
                  <a:close/>
                  <a:moveTo>
                    <a:pt x="389" y="257"/>
                  </a:moveTo>
                  <a:lnTo>
                    <a:pt x="389" y="257"/>
                  </a:lnTo>
                  <a:cubicBezTo>
                    <a:pt x="389" y="257"/>
                    <a:pt x="354" y="249"/>
                    <a:pt x="354" y="231"/>
                  </a:cubicBezTo>
                  <a:cubicBezTo>
                    <a:pt x="354" y="204"/>
                    <a:pt x="381" y="196"/>
                    <a:pt x="381" y="151"/>
                  </a:cubicBezTo>
                  <a:cubicBezTo>
                    <a:pt x="381" y="125"/>
                    <a:pt x="372" y="98"/>
                    <a:pt x="336" y="98"/>
                  </a:cubicBezTo>
                  <a:cubicBezTo>
                    <a:pt x="301" y="98"/>
                    <a:pt x="292" y="125"/>
                    <a:pt x="292" y="151"/>
                  </a:cubicBezTo>
                  <a:cubicBezTo>
                    <a:pt x="292" y="196"/>
                    <a:pt x="319" y="204"/>
                    <a:pt x="319" y="231"/>
                  </a:cubicBezTo>
                  <a:cubicBezTo>
                    <a:pt x="319" y="249"/>
                    <a:pt x="275" y="257"/>
                    <a:pt x="275" y="257"/>
                  </a:cubicBezTo>
                  <a:lnTo>
                    <a:pt x="275" y="293"/>
                  </a:lnTo>
                  <a:cubicBezTo>
                    <a:pt x="398" y="293"/>
                    <a:pt x="398" y="293"/>
                    <a:pt x="398" y="293"/>
                  </a:cubicBezTo>
                  <a:cubicBezTo>
                    <a:pt x="398" y="293"/>
                    <a:pt x="398" y="257"/>
                    <a:pt x="389" y="257"/>
                  </a:cubicBezTo>
                  <a:close/>
                </a:path>
              </a:pathLst>
            </a:custGeom>
            <a:solidFill>
              <a:srgbClr val="2F75B4"/>
            </a:solidFill>
            <a:ln w="9525">
              <a:noFill/>
            </a:ln>
          </p:spPr>
          <p:txBody>
            <a:bodyPr/>
            <a:p>
              <a:endParaRPr lang="zh-CN" altLang="en-US"/>
            </a:p>
          </p:txBody>
        </p:sp>
      </p:grpSp>
      <p:sp>
        <p:nvSpPr>
          <p:cNvPr id="127" name="Title 6"/>
          <p:cNvSpPr txBox="1"/>
          <p:nvPr>
            <p:custDataLst>
              <p:tags r:id="rId8"/>
            </p:custDataLst>
          </p:nvPr>
        </p:nvSpPr>
        <p:spPr>
          <a:xfrm>
            <a:off x="619125" y="2292350"/>
            <a:ext cx="3235325" cy="40449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20000"/>
              </a:lnSpc>
              <a:spcBef>
                <a:spcPts val="1000"/>
              </a:spcBef>
              <a:spcAft>
                <a:spcPts val="0"/>
              </a:spcAft>
              <a:buClr>
                <a:srgbClr val="1F4E78"/>
              </a:buClr>
              <a:buSzPct val="120000"/>
              <a:buFont typeface="Wingdings" panose="05000000000000000000" charset="0"/>
            </a:pPr>
            <a:r>
              <a:rPr lang="zh-CN" altLang="en-US" sz="1800" b="1" strike="noStrike" spc="150" noProof="1">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 债券</a:t>
            </a:r>
            <a:endParaRPr lang="zh-CN" altLang="en-US" sz="1800" b="1" strike="noStrike" spc="150" noProof="1">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Title 6"/>
          <p:cNvSpPr txBox="1"/>
          <p:nvPr>
            <p:custDataLst>
              <p:tags r:id="rId9"/>
            </p:custDataLst>
          </p:nvPr>
        </p:nvSpPr>
        <p:spPr>
          <a:xfrm>
            <a:off x="7753350" y="2281238"/>
            <a:ext cx="3236913" cy="40449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20000"/>
              </a:lnSpc>
              <a:spcBef>
                <a:spcPts val="1000"/>
              </a:spcBef>
              <a:spcAft>
                <a:spcPts val="0"/>
              </a:spcAft>
              <a:buClr>
                <a:srgbClr val="1F4E78"/>
              </a:buClr>
              <a:buSzPct val="120000"/>
              <a:buFont typeface="Wingdings" panose="05000000000000000000" charset="0"/>
            </a:pPr>
            <a:r>
              <a:rPr lang="zh-CN" altLang="en-US" sz="1800" b="1" strike="noStrike" spc="150" noProof="1">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 股票</a:t>
            </a:r>
            <a:endParaRPr lang="zh-CN" altLang="en-US" sz="1800" b="1" strike="noStrike" spc="150" noProof="1">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3" name="Title 6"/>
          <p:cNvSpPr txBox="1"/>
          <p:nvPr>
            <p:custDataLst>
              <p:tags r:id="rId10"/>
            </p:custDataLst>
          </p:nvPr>
        </p:nvSpPr>
        <p:spPr>
          <a:xfrm>
            <a:off x="920750" y="1236663"/>
            <a:ext cx="6905625" cy="4876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60045" lvl="0" indent="-360045" algn="just" fontAlgn="auto">
              <a:lnSpc>
                <a:spcPct val="150000"/>
              </a:lnSpc>
              <a:spcBef>
                <a:spcPts val="1000"/>
              </a:spcBef>
              <a:spcAft>
                <a:spcPts val="0"/>
              </a:spcAft>
              <a:buClr>
                <a:srgbClr val="1F4E78"/>
              </a:buClr>
              <a:buSzPct val="110000"/>
              <a:buFont typeface="Wingdings" panose="05000000000000000000" charset="0"/>
              <a:buChar char="u"/>
            </a:pPr>
            <a:r>
              <a:rPr sz="1800" b="1" strike="noStrike" spc="20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（三）长期信用工具</a:t>
            </a:r>
            <a:endParaRPr sz="1800" b="1" strike="noStrike" spc="20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1"/>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000" fill="hold">
                                          <p:stCondLst>
                                            <p:cond delay="0"/>
                                          </p:stCondLst>
                                        </p:cTn>
                                        <p:tgtEl>
                                          <p:spTgt spid="31"/>
                                        </p:tgtEl>
                                        <p:attrNameLst>
                                          <p:attrName>style.visibility</p:attrName>
                                        </p:attrNameLst>
                                      </p:cBhvr>
                                      <p:to>
                                        <p:strVal val="visible"/>
                                      </p:to>
                                    </p:set>
                                    <p:animEffect transition="in" filter="strips(downRight)">
                                      <p:cBhvr>
                                        <p:cTn id="7" dur="1000"/>
                                        <p:tgtEl>
                                          <p:spTgt spid="31"/>
                                        </p:tgtEl>
                                      </p:cBhvr>
                                    </p:animEffect>
                                  </p:childTnLst>
                                </p:cTn>
                              </p:par>
                            </p:childTnLst>
                          </p:cTn>
                        </p:par>
                        <p:par>
                          <p:cTn id="8" fill="hold">
                            <p:stCondLst>
                              <p:cond delay="1000"/>
                            </p:stCondLst>
                            <p:childTnLst>
                              <p:par>
                                <p:cTn id="9" presetID="18" presetClass="entr" presetSubtype="12" fill="hold" grpId="0" nodeType="afterEffect">
                                  <p:stCondLst>
                                    <p:cond delay="0"/>
                                  </p:stCondLst>
                                  <p:childTnLst>
                                    <p:set>
                                      <p:cBhvr>
                                        <p:cTn id="10" dur="1000" fill="hold">
                                          <p:stCondLst>
                                            <p:cond delay="0"/>
                                          </p:stCondLst>
                                        </p:cTn>
                                        <p:tgtEl>
                                          <p:spTgt spid="25"/>
                                        </p:tgtEl>
                                        <p:attrNameLst>
                                          <p:attrName>style.visibility</p:attrName>
                                        </p:attrNameLst>
                                      </p:cBhvr>
                                      <p:to>
                                        <p:strVal val="visible"/>
                                      </p:to>
                                    </p:set>
                                    <p:animEffect transition="in" filter="strips(downLeft)">
                                      <p:cBhvr>
                                        <p:cTn id="11"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692150" y="2836863"/>
            <a:ext cx="2171700" cy="1184275"/>
          </a:xfrm>
          <a:prstGeom prst="rect">
            <a:avLst/>
          </a:prstGeom>
          <a:noFill/>
        </p:spPr>
        <p:txBody>
          <a:bodyPr wrap="square" lIns="101600" tIns="38100" rIns="63500" bIns="38100" rtlCol="0" anchor="ctr" anchorCtr="0">
            <a:noAutofit/>
          </a:bodyPr>
          <a:lstStyle/>
          <a:p>
            <a:pPr fontAlgn="auto">
              <a:spcBef>
                <a:spcPts val="0"/>
              </a:spcBef>
              <a:spcAft>
                <a:spcPts val="0"/>
              </a:spcAft>
              <a:buSzPct val="100000"/>
            </a:pPr>
            <a:r>
              <a:rPr lang="zh-CN" altLang="en-US" sz="3600" spc="300" noProof="1" dirty="0">
                <a:solidFill>
                  <a:schemeClr val="accent1">
                    <a:lumMod val="75000"/>
                  </a:schemeClr>
                </a:solidFill>
                <a:latin typeface="Arial" panose="020B0604020202020204" pitchFamily="34" charset="0"/>
                <a:ea typeface="微软雅黑" panose="020B0503020204020204" pitchFamily="34" charset="-122"/>
                <a:cs typeface="+mn-cs"/>
              </a:rPr>
              <a:t>工作任务</a:t>
            </a:r>
            <a:endParaRPr lang="zh-CN" altLang="en-US" sz="3600" spc="300" noProof="1" dirty="0">
              <a:solidFill>
                <a:schemeClr val="accent1">
                  <a:lumMod val="75000"/>
                </a:schemeClr>
              </a:solidFill>
              <a:latin typeface="Arial" panose="020B0604020202020204" pitchFamily="34" charset="0"/>
              <a:ea typeface="微软雅黑" panose="020B0503020204020204" pitchFamily="34" charset="-122"/>
            </a:endParaRPr>
          </a:p>
        </p:txBody>
      </p:sp>
      <p:grpSp>
        <p:nvGrpSpPr>
          <p:cNvPr id="71682" name="组合 7"/>
          <p:cNvGrpSpPr/>
          <p:nvPr/>
        </p:nvGrpSpPr>
        <p:grpSpPr>
          <a:xfrm>
            <a:off x="3343275" y="1812925"/>
            <a:ext cx="8159750" cy="3232150"/>
            <a:chOff x="6403" y="547"/>
            <a:chExt cx="12139" cy="9676"/>
          </a:xfrm>
        </p:grpSpPr>
        <p:sp>
          <p:nvSpPr>
            <p:cNvPr id="4" name="矩形 3"/>
            <p:cNvSpPr/>
            <p:nvPr>
              <p:custDataLst>
                <p:tags r:id="rId2"/>
              </p:custDataLst>
            </p:nvPr>
          </p:nvSpPr>
          <p:spPr>
            <a:xfrm>
              <a:off x="6403" y="547"/>
              <a:ext cx="12139" cy="9676"/>
            </a:xfrm>
            <a:prstGeom prst="rect">
              <a:avLst/>
            </a:prstGeom>
            <a:pattFill prst="wdUpDiag">
              <a:fgClr>
                <a:schemeClr val="bg1"/>
              </a:fgClr>
              <a:bgClr>
                <a:srgbClr val="E8F0F6"/>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sp>
          <p:nvSpPr>
            <p:cNvPr id="5" name="矩形: 剪去对角 4"/>
            <p:cNvSpPr/>
            <p:nvPr>
              <p:custDataLst>
                <p:tags r:id="rId3"/>
              </p:custDataLst>
            </p:nvPr>
          </p:nvSpPr>
          <p:spPr>
            <a:xfrm>
              <a:off x="6840" y="1481"/>
              <a:ext cx="11301" cy="7938"/>
            </a:xfrm>
            <a:prstGeom prst="snip2DiagRect">
              <a:avLst>
                <a:gd name="adj1" fmla="val 8418"/>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grpSp>
      <p:pic>
        <p:nvPicPr>
          <p:cNvPr id="71685" name="图片 8"/>
          <p:cNvPicPr>
            <a:picLocks noChangeAspect="1"/>
          </p:cNvPicPr>
          <p:nvPr/>
        </p:nvPicPr>
        <p:blipFill>
          <a:blip r:embed="rId4">
            <a:clrChange>
              <a:clrFrom>
                <a:srgbClr val="FFFFFF"/>
              </a:clrFrom>
              <a:clrTo>
                <a:srgbClr val="FFFFFF">
                  <a:alpha val="0"/>
                </a:srgbClr>
              </a:clrTo>
            </a:clrChange>
          </a:blip>
          <a:stretch>
            <a:fillRect/>
          </a:stretch>
        </p:blipFill>
        <p:spPr>
          <a:xfrm rot="6720000">
            <a:off x="3216275" y="1816100"/>
            <a:ext cx="838200" cy="682625"/>
          </a:xfrm>
          <a:prstGeom prst="rect">
            <a:avLst/>
          </a:prstGeom>
          <a:noFill/>
          <a:ln w="9525">
            <a:noFill/>
          </a:ln>
        </p:spPr>
      </p:pic>
      <p:pic>
        <p:nvPicPr>
          <p:cNvPr id="71686" name="图片 9"/>
          <p:cNvPicPr>
            <a:picLocks noChangeAspect="1"/>
          </p:cNvPicPr>
          <p:nvPr/>
        </p:nvPicPr>
        <p:blipFill>
          <a:blip r:embed="rId5">
            <a:clrChange>
              <a:clrFrom>
                <a:srgbClr val="FFFFFF"/>
              </a:clrFrom>
              <a:clrTo>
                <a:srgbClr val="FFFFFF">
                  <a:alpha val="0"/>
                </a:srgbClr>
              </a:clrTo>
            </a:clrChange>
          </a:blip>
          <a:stretch>
            <a:fillRect/>
          </a:stretch>
        </p:blipFill>
        <p:spPr>
          <a:xfrm>
            <a:off x="10769600" y="4371975"/>
            <a:ext cx="733425" cy="673100"/>
          </a:xfrm>
          <a:prstGeom prst="rect">
            <a:avLst/>
          </a:prstGeom>
          <a:noFill/>
          <a:ln w="9525">
            <a:noFill/>
          </a:ln>
        </p:spPr>
      </p:pic>
      <p:sp>
        <p:nvSpPr>
          <p:cNvPr id="71687" name="文本框 5"/>
          <p:cNvSpPr txBox="1"/>
          <p:nvPr>
            <p:custDataLst>
              <p:tags r:id="rId6"/>
            </p:custDataLst>
          </p:nvPr>
        </p:nvSpPr>
        <p:spPr>
          <a:xfrm>
            <a:off x="3886200" y="2794000"/>
            <a:ext cx="7191375" cy="1270000"/>
          </a:xfrm>
          <a:prstGeom prst="rect">
            <a:avLst/>
          </a:prstGeom>
          <a:noFill/>
          <a:ln w="9525">
            <a:noFill/>
          </a:ln>
        </p:spPr>
        <p:txBody>
          <a:bodyPr wrap="square" lIns="101600" tIns="0" rIns="82550" bIns="0" anchor="ctr" anchorCtr="0"/>
          <a:p>
            <a:pPr marL="361950" indent="-361950" fontAlgn="ctr">
              <a:lnSpc>
                <a:spcPct val="150000"/>
              </a:lnSpc>
              <a:spcBef>
                <a:spcPts val="1000"/>
              </a:spcBef>
              <a:buClr>
                <a:srgbClr val="175094"/>
              </a:buClr>
              <a:buSzPct val="100000"/>
              <a:buFont typeface="WPS-Bullets" pitchFamily="2" charset="0"/>
              <a:buChar char=""/>
            </a:pPr>
            <a:r>
              <a:rPr lang="zh-CN" altLang="en-US" sz="2000">
                <a:solidFill>
                  <a:srgbClr val="175094"/>
                </a:solidFill>
                <a:latin typeface="微软雅黑" panose="020B0503020204020204" pitchFamily="34" charset="-122"/>
                <a:ea typeface="微软雅黑" panose="020B0503020204020204" pitchFamily="34" charset="-122"/>
              </a:rPr>
              <a:t> 认知信用的发展历史和趋势；</a:t>
            </a:r>
            <a:endParaRPr lang="zh-CN" altLang="en-US" sz="2000">
              <a:solidFill>
                <a:srgbClr val="175094"/>
              </a:solidFill>
              <a:latin typeface="微软雅黑" panose="020B0503020204020204" pitchFamily="34" charset="-122"/>
              <a:ea typeface="微软雅黑" panose="020B0503020204020204" pitchFamily="34" charset="-122"/>
            </a:endParaRPr>
          </a:p>
          <a:p>
            <a:pPr marL="361950" indent="-361950" fontAlgn="ctr">
              <a:lnSpc>
                <a:spcPct val="150000"/>
              </a:lnSpc>
              <a:spcBef>
                <a:spcPts val="1000"/>
              </a:spcBef>
              <a:buClr>
                <a:srgbClr val="175094"/>
              </a:buClr>
              <a:buSzPct val="100000"/>
              <a:buFont typeface="WPS-Bullets" pitchFamily="2" charset="0"/>
              <a:buChar char=""/>
            </a:pPr>
            <a:r>
              <a:rPr lang="zh-CN" altLang="en-US" sz="2000">
                <a:solidFill>
                  <a:srgbClr val="175094"/>
                </a:solidFill>
                <a:latin typeface="微软雅黑" panose="020B0503020204020204" pitchFamily="34" charset="-122"/>
                <a:ea typeface="微软雅黑" panose="020B0503020204020204" pitchFamily="34" charset="-122"/>
              </a:rPr>
              <a:t>了解我国利率市场化的进程。</a:t>
            </a:r>
            <a:endParaRPr lang="zh-CN" altLang="en-US" sz="2000">
              <a:solidFill>
                <a:srgbClr val="175094"/>
              </a:solidFill>
              <a:latin typeface="微软雅黑" panose="020B0503020204020204" pitchFamily="34" charset="-122"/>
              <a:ea typeface="微软雅黑" panose="020B0503020204020204" pitchFamily="34" charset="-122"/>
            </a:endParaRPr>
          </a:p>
        </p:txBody>
      </p:sp>
    </p:spTree>
    <p:custDataLst>
      <p:tags r:id="rId7"/>
    </p:custData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143885" y="2275840"/>
            <a:ext cx="6388100" cy="156083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任务四</a:t>
            </a:r>
            <a: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b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利息与利息率</a:t>
            </a:r>
            <a:endPar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335103" y="1483408"/>
            <a:ext cx="11356143" cy="4581514"/>
            <a:chOff x="1320" y="2258"/>
            <a:chExt cx="16092" cy="5520"/>
          </a:xfrm>
        </p:grpSpPr>
        <p:sp>
          <p:nvSpPr>
            <p:cNvPr id="114" name="圆角矩形 113"/>
            <p:cNvSpPr/>
            <p:nvPr>
              <p:custDataLst>
                <p:tags r:id="rId1"/>
              </p:custDataLst>
            </p:nvPr>
          </p:nvSpPr>
          <p:spPr>
            <a:xfrm>
              <a:off x="1837" y="2422"/>
              <a:ext cx="15259" cy="5187"/>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521" y="2260"/>
              <a:ext cx="761" cy="400"/>
              <a:chOff x="4876" y="3221"/>
              <a:chExt cx="761" cy="400"/>
            </a:xfrm>
          </p:grpSpPr>
          <p:sp>
            <p:nvSpPr>
              <p:cNvPr id="116" name="菱形 115"/>
              <p:cNvSpPr/>
              <p:nvPr>
                <p:custDataLst>
                  <p:tags r:id="rId2"/>
                </p:custDataLst>
              </p:nvPr>
            </p:nvSpPr>
            <p:spPr>
              <a:xfrm>
                <a:off x="4876" y="322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192" y="322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320" y="7378"/>
              <a:ext cx="649" cy="400"/>
              <a:chOff x="4675" y="4774"/>
              <a:chExt cx="649" cy="400"/>
            </a:xfrm>
          </p:grpSpPr>
          <p:sp>
            <p:nvSpPr>
              <p:cNvPr id="119" name="菱形 118"/>
              <p:cNvSpPr/>
              <p:nvPr>
                <p:custDataLst>
                  <p:tags r:id="rId4"/>
                </p:custDataLst>
              </p:nvPr>
            </p:nvSpPr>
            <p:spPr>
              <a:xfrm>
                <a:off x="4879" y="4774"/>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4675" y="4774"/>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636" y="7378"/>
              <a:ext cx="776" cy="400"/>
              <a:chOff x="4831" y="4774"/>
              <a:chExt cx="776" cy="400"/>
            </a:xfrm>
          </p:grpSpPr>
          <p:sp>
            <p:nvSpPr>
              <p:cNvPr id="122" name="菱形 121"/>
              <p:cNvSpPr/>
              <p:nvPr>
                <p:custDataLst>
                  <p:tags r:id="rId6"/>
                </p:custDataLst>
              </p:nvPr>
            </p:nvSpPr>
            <p:spPr>
              <a:xfrm>
                <a:off x="4831" y="4774"/>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147" y="4774"/>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616" y="2258"/>
              <a:ext cx="761" cy="400"/>
              <a:chOff x="4866" y="3198"/>
              <a:chExt cx="761" cy="400"/>
            </a:xfrm>
          </p:grpSpPr>
          <p:sp>
            <p:nvSpPr>
              <p:cNvPr id="125" name="菱形 124"/>
              <p:cNvSpPr/>
              <p:nvPr>
                <p:custDataLst>
                  <p:tags r:id="rId8"/>
                </p:custDataLst>
              </p:nvPr>
            </p:nvSpPr>
            <p:spPr>
              <a:xfrm>
                <a:off x="4866" y="3198"/>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182" y="3198"/>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63"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一、利息的性质</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 name="Title 6"/>
          <p:cNvSpPr txBox="1"/>
          <p:nvPr>
            <p:custDataLst>
              <p:tags r:id="rId10"/>
            </p:custDataLst>
          </p:nvPr>
        </p:nvSpPr>
        <p:spPr>
          <a:xfrm>
            <a:off x="1120775" y="1891030"/>
            <a:ext cx="6775450" cy="376618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3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（一）从利息的来源看，利息是剩余价值的转化形式</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从表面上看，利息产生于货币借贷，但货币本身不会增值，只有当货币转化为资本时，才具有增值的能力。在借贷活动中，货币所有者贷出货币，仅仅是转让货币的使用权；而借款者将借入的货币转化为资本投入生产和流通中，经过劳动者的价值创造过程，使投入的货币资本增值，形成利润。由于当初借款人只得到了货币资本的使用权，所有权仍在货币所有者手中，所以借款人要将新增利润的一部分以利息形式支付给货币所有者，作为其转让使用权的报酬，或者说是借款者取得货币使用权而付出的代价。</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pic>
        <p:nvPicPr>
          <p:cNvPr id="3" name="图片 2"/>
          <p:cNvPicPr>
            <a:picLocks noChangeAspect="1"/>
          </p:cNvPicPr>
          <p:nvPr/>
        </p:nvPicPr>
        <p:blipFill>
          <a:blip r:embed="rId11"/>
          <a:stretch>
            <a:fillRect/>
          </a:stretch>
        </p:blipFill>
        <p:spPr>
          <a:xfrm>
            <a:off x="8321675" y="2636520"/>
            <a:ext cx="2821940" cy="2646680"/>
          </a:xfrm>
          <a:prstGeom prst="rect">
            <a:avLst/>
          </a:prstGeom>
        </p:spPr>
      </p:pic>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335103" y="1483408"/>
            <a:ext cx="11356143" cy="4581514"/>
            <a:chOff x="1320" y="2258"/>
            <a:chExt cx="16092" cy="5520"/>
          </a:xfrm>
        </p:grpSpPr>
        <p:sp>
          <p:nvSpPr>
            <p:cNvPr id="114" name="圆角矩形 113"/>
            <p:cNvSpPr/>
            <p:nvPr>
              <p:custDataLst>
                <p:tags r:id="rId1"/>
              </p:custDataLst>
            </p:nvPr>
          </p:nvSpPr>
          <p:spPr>
            <a:xfrm>
              <a:off x="1837" y="2422"/>
              <a:ext cx="15259" cy="5187"/>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521" y="2260"/>
              <a:ext cx="761" cy="400"/>
              <a:chOff x="4876" y="3221"/>
              <a:chExt cx="761" cy="400"/>
            </a:xfrm>
          </p:grpSpPr>
          <p:sp>
            <p:nvSpPr>
              <p:cNvPr id="116" name="菱形 115"/>
              <p:cNvSpPr/>
              <p:nvPr>
                <p:custDataLst>
                  <p:tags r:id="rId2"/>
                </p:custDataLst>
              </p:nvPr>
            </p:nvSpPr>
            <p:spPr>
              <a:xfrm>
                <a:off x="4876" y="322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192" y="322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320" y="7378"/>
              <a:ext cx="649" cy="400"/>
              <a:chOff x="4675" y="4774"/>
              <a:chExt cx="649" cy="400"/>
            </a:xfrm>
          </p:grpSpPr>
          <p:sp>
            <p:nvSpPr>
              <p:cNvPr id="119" name="菱形 118"/>
              <p:cNvSpPr/>
              <p:nvPr>
                <p:custDataLst>
                  <p:tags r:id="rId4"/>
                </p:custDataLst>
              </p:nvPr>
            </p:nvSpPr>
            <p:spPr>
              <a:xfrm>
                <a:off x="4879" y="4774"/>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4675" y="4774"/>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636" y="7378"/>
              <a:ext cx="776" cy="400"/>
              <a:chOff x="4831" y="4774"/>
              <a:chExt cx="776" cy="400"/>
            </a:xfrm>
          </p:grpSpPr>
          <p:sp>
            <p:nvSpPr>
              <p:cNvPr id="122" name="菱形 121"/>
              <p:cNvSpPr/>
              <p:nvPr>
                <p:custDataLst>
                  <p:tags r:id="rId6"/>
                </p:custDataLst>
              </p:nvPr>
            </p:nvSpPr>
            <p:spPr>
              <a:xfrm>
                <a:off x="4831" y="4774"/>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147" y="4774"/>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616" y="2258"/>
              <a:ext cx="761" cy="400"/>
              <a:chOff x="4866" y="3198"/>
              <a:chExt cx="761" cy="400"/>
            </a:xfrm>
          </p:grpSpPr>
          <p:sp>
            <p:nvSpPr>
              <p:cNvPr id="125" name="菱形 124"/>
              <p:cNvSpPr/>
              <p:nvPr>
                <p:custDataLst>
                  <p:tags r:id="rId8"/>
                </p:custDataLst>
              </p:nvPr>
            </p:nvSpPr>
            <p:spPr>
              <a:xfrm>
                <a:off x="4866" y="3198"/>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182" y="3198"/>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63"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一、利息的性质</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 name="Title 6"/>
          <p:cNvSpPr txBox="1"/>
          <p:nvPr>
            <p:custDataLst>
              <p:tags r:id="rId10"/>
            </p:custDataLst>
          </p:nvPr>
        </p:nvSpPr>
        <p:spPr>
          <a:xfrm>
            <a:off x="1199515" y="2276475"/>
            <a:ext cx="6367145" cy="307721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（二）从借贷双方的关系看，利息是财富的分配形式</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利息是利润的一部分，就是社会总产品的组成部分，是社会一定时期财富的增加。借者凭借货币资本的使用权增加了财富，贷者凭借货币资本的所有权要求对财富加以分配，从而使利息成为社会财富的分配形式。在我国社会主义市场经济体制中，这种凭借资本所有权而要求对财富的分配权受法律的保护。</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pic>
        <p:nvPicPr>
          <p:cNvPr id="4" name="图片 3"/>
          <p:cNvPicPr>
            <a:picLocks noChangeAspect="1"/>
          </p:cNvPicPr>
          <p:nvPr/>
        </p:nvPicPr>
        <p:blipFill>
          <a:blip r:embed="rId11"/>
          <a:stretch>
            <a:fillRect/>
          </a:stretch>
        </p:blipFill>
        <p:spPr>
          <a:xfrm>
            <a:off x="8112125" y="2132965"/>
            <a:ext cx="3011170" cy="3648710"/>
          </a:xfrm>
          <a:prstGeom prst="rect">
            <a:avLst/>
          </a:prstGeom>
        </p:spPr>
      </p:pic>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335103" y="1483408"/>
            <a:ext cx="11356143" cy="4581514"/>
            <a:chOff x="1320" y="2258"/>
            <a:chExt cx="16092" cy="5520"/>
          </a:xfrm>
        </p:grpSpPr>
        <p:sp>
          <p:nvSpPr>
            <p:cNvPr id="114" name="圆角矩形 113"/>
            <p:cNvSpPr/>
            <p:nvPr>
              <p:custDataLst>
                <p:tags r:id="rId1"/>
              </p:custDataLst>
            </p:nvPr>
          </p:nvSpPr>
          <p:spPr>
            <a:xfrm>
              <a:off x="1837" y="2422"/>
              <a:ext cx="15259" cy="5187"/>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521" y="2260"/>
              <a:ext cx="761" cy="400"/>
              <a:chOff x="4876" y="3221"/>
              <a:chExt cx="761" cy="400"/>
            </a:xfrm>
          </p:grpSpPr>
          <p:sp>
            <p:nvSpPr>
              <p:cNvPr id="116" name="菱形 115"/>
              <p:cNvSpPr/>
              <p:nvPr>
                <p:custDataLst>
                  <p:tags r:id="rId2"/>
                </p:custDataLst>
              </p:nvPr>
            </p:nvSpPr>
            <p:spPr>
              <a:xfrm>
                <a:off x="4876" y="322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192" y="322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320" y="7378"/>
              <a:ext cx="649" cy="400"/>
              <a:chOff x="4675" y="4774"/>
              <a:chExt cx="649" cy="400"/>
            </a:xfrm>
          </p:grpSpPr>
          <p:sp>
            <p:nvSpPr>
              <p:cNvPr id="119" name="菱形 118"/>
              <p:cNvSpPr/>
              <p:nvPr>
                <p:custDataLst>
                  <p:tags r:id="rId4"/>
                </p:custDataLst>
              </p:nvPr>
            </p:nvSpPr>
            <p:spPr>
              <a:xfrm>
                <a:off x="4879" y="4774"/>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4675" y="4774"/>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636" y="7378"/>
              <a:ext cx="776" cy="400"/>
              <a:chOff x="4831" y="4774"/>
              <a:chExt cx="776" cy="400"/>
            </a:xfrm>
          </p:grpSpPr>
          <p:sp>
            <p:nvSpPr>
              <p:cNvPr id="122" name="菱形 121"/>
              <p:cNvSpPr/>
              <p:nvPr>
                <p:custDataLst>
                  <p:tags r:id="rId6"/>
                </p:custDataLst>
              </p:nvPr>
            </p:nvSpPr>
            <p:spPr>
              <a:xfrm>
                <a:off x="4831" y="4774"/>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147" y="4774"/>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616" y="2258"/>
              <a:ext cx="761" cy="400"/>
              <a:chOff x="4866" y="3198"/>
              <a:chExt cx="761" cy="400"/>
            </a:xfrm>
          </p:grpSpPr>
          <p:sp>
            <p:nvSpPr>
              <p:cNvPr id="125" name="菱形 124"/>
              <p:cNvSpPr/>
              <p:nvPr>
                <p:custDataLst>
                  <p:tags r:id="rId8"/>
                </p:custDataLst>
              </p:nvPr>
            </p:nvSpPr>
            <p:spPr>
              <a:xfrm>
                <a:off x="4866" y="3198"/>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182" y="3198"/>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63"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一、利息的性质</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 name="Title 6"/>
          <p:cNvSpPr txBox="1"/>
          <p:nvPr>
            <p:custDataLst>
              <p:tags r:id="rId10"/>
            </p:custDataLst>
          </p:nvPr>
        </p:nvSpPr>
        <p:spPr>
          <a:xfrm>
            <a:off x="1127760" y="1815465"/>
            <a:ext cx="6161405" cy="390842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（三）从市场供求的关系看，利息是特殊商品——借</a:t>
            </a:r>
            <a:r>
              <a:rPr altLang="zh-CN"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贷资本的价格</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在现代经济社会中，多种融资方式并存使得融资成为市场行为，金融工具成为商品，资金需求者通过出售金融商品而筹集资金；资金供应者通过购买金融商品而投资，资金供求关系转化为金融商品买卖关系，利息成为金融商品买卖的价格。但实际上，多样化的金融商品都是特殊商品——借贷资本的外在反映，因此利息实质上是借贷资本的价格，随着借贷资本供求关系的变动而变动。</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pic>
        <p:nvPicPr>
          <p:cNvPr id="3" name="图片 2"/>
          <p:cNvPicPr>
            <a:picLocks noChangeAspect="1"/>
          </p:cNvPicPr>
          <p:nvPr/>
        </p:nvPicPr>
        <p:blipFill>
          <a:blip r:embed="rId11"/>
          <a:stretch>
            <a:fillRect/>
          </a:stretch>
        </p:blipFill>
        <p:spPr>
          <a:xfrm>
            <a:off x="8063865" y="1748155"/>
            <a:ext cx="2514600" cy="4048125"/>
          </a:xfrm>
          <a:prstGeom prst="rect">
            <a:avLst/>
          </a:prstGeom>
        </p:spPr>
      </p:pic>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335103" y="1483408"/>
            <a:ext cx="11356143" cy="4581514"/>
            <a:chOff x="1320" y="2258"/>
            <a:chExt cx="16092" cy="5520"/>
          </a:xfrm>
        </p:grpSpPr>
        <p:sp>
          <p:nvSpPr>
            <p:cNvPr id="114" name="圆角矩形 113"/>
            <p:cNvSpPr/>
            <p:nvPr>
              <p:custDataLst>
                <p:tags r:id="rId1"/>
              </p:custDataLst>
            </p:nvPr>
          </p:nvSpPr>
          <p:spPr>
            <a:xfrm>
              <a:off x="1837" y="2422"/>
              <a:ext cx="15259" cy="5187"/>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521" y="2260"/>
              <a:ext cx="761" cy="400"/>
              <a:chOff x="4876" y="3221"/>
              <a:chExt cx="761" cy="400"/>
            </a:xfrm>
          </p:grpSpPr>
          <p:sp>
            <p:nvSpPr>
              <p:cNvPr id="116" name="菱形 115"/>
              <p:cNvSpPr/>
              <p:nvPr>
                <p:custDataLst>
                  <p:tags r:id="rId2"/>
                </p:custDataLst>
              </p:nvPr>
            </p:nvSpPr>
            <p:spPr>
              <a:xfrm>
                <a:off x="4876" y="322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192" y="322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320" y="7378"/>
              <a:ext cx="649" cy="400"/>
              <a:chOff x="4675" y="4774"/>
              <a:chExt cx="649" cy="400"/>
            </a:xfrm>
          </p:grpSpPr>
          <p:sp>
            <p:nvSpPr>
              <p:cNvPr id="119" name="菱形 118"/>
              <p:cNvSpPr/>
              <p:nvPr>
                <p:custDataLst>
                  <p:tags r:id="rId4"/>
                </p:custDataLst>
              </p:nvPr>
            </p:nvSpPr>
            <p:spPr>
              <a:xfrm>
                <a:off x="4879" y="4774"/>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4675" y="4774"/>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636" y="7378"/>
              <a:ext cx="776" cy="400"/>
              <a:chOff x="4831" y="4774"/>
              <a:chExt cx="776" cy="400"/>
            </a:xfrm>
          </p:grpSpPr>
          <p:sp>
            <p:nvSpPr>
              <p:cNvPr id="122" name="菱形 121"/>
              <p:cNvSpPr/>
              <p:nvPr>
                <p:custDataLst>
                  <p:tags r:id="rId6"/>
                </p:custDataLst>
              </p:nvPr>
            </p:nvSpPr>
            <p:spPr>
              <a:xfrm>
                <a:off x="4831" y="4774"/>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147" y="4774"/>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616" y="2258"/>
              <a:ext cx="761" cy="400"/>
              <a:chOff x="4866" y="3198"/>
              <a:chExt cx="761" cy="400"/>
            </a:xfrm>
          </p:grpSpPr>
          <p:sp>
            <p:nvSpPr>
              <p:cNvPr id="125" name="菱形 124"/>
              <p:cNvSpPr/>
              <p:nvPr>
                <p:custDataLst>
                  <p:tags r:id="rId8"/>
                </p:custDataLst>
              </p:nvPr>
            </p:nvSpPr>
            <p:spPr>
              <a:xfrm>
                <a:off x="4866" y="3198"/>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182" y="3198"/>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63"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二、利息率</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 name="Title 6"/>
          <p:cNvSpPr txBox="1"/>
          <p:nvPr>
            <p:custDataLst>
              <p:tags r:id="rId10"/>
            </p:custDataLst>
          </p:nvPr>
        </p:nvSpPr>
        <p:spPr>
          <a:xfrm>
            <a:off x="1127760" y="1988820"/>
            <a:ext cx="6037580" cy="349313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（一）利息率的定义</a:t>
            </a:r>
            <a:endParaRPr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利息率，又称利率，是指一定时期内利息额与借贷本金的比率。利息率的表示方法有年利率、月利率和日利率。年利率一般以本金的百分之几表示，例如年息3 厘，就是指本金 100 元，每年利息 3 元。月利率一般以本金的千分之几表示，通常称为月厘，如月息 3 厘，就是指本金 1 000 元，每月利息 3 元。日利率一般以本金的万分之几表示，通常称为日息几厘。</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pic>
        <p:nvPicPr>
          <p:cNvPr id="4" name="图片 3"/>
          <p:cNvPicPr>
            <a:picLocks noChangeAspect="1"/>
          </p:cNvPicPr>
          <p:nvPr/>
        </p:nvPicPr>
        <p:blipFill>
          <a:blip r:embed="rId11"/>
          <a:stretch>
            <a:fillRect/>
          </a:stretch>
        </p:blipFill>
        <p:spPr>
          <a:xfrm>
            <a:off x="8040370" y="2857500"/>
            <a:ext cx="2019300" cy="1828800"/>
          </a:xfrm>
          <a:prstGeom prst="rect">
            <a:avLst/>
          </a:prstGeom>
        </p:spPr>
      </p:pic>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335103" y="1483408"/>
            <a:ext cx="11356143" cy="4581514"/>
            <a:chOff x="1320" y="2258"/>
            <a:chExt cx="16092" cy="5520"/>
          </a:xfrm>
        </p:grpSpPr>
        <p:sp>
          <p:nvSpPr>
            <p:cNvPr id="114" name="圆角矩形 113"/>
            <p:cNvSpPr/>
            <p:nvPr>
              <p:custDataLst>
                <p:tags r:id="rId1"/>
              </p:custDataLst>
            </p:nvPr>
          </p:nvSpPr>
          <p:spPr>
            <a:xfrm>
              <a:off x="1837" y="2422"/>
              <a:ext cx="15259" cy="5187"/>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521" y="2260"/>
              <a:ext cx="761" cy="400"/>
              <a:chOff x="4876" y="3221"/>
              <a:chExt cx="761" cy="400"/>
            </a:xfrm>
          </p:grpSpPr>
          <p:sp>
            <p:nvSpPr>
              <p:cNvPr id="116" name="菱形 115"/>
              <p:cNvSpPr/>
              <p:nvPr>
                <p:custDataLst>
                  <p:tags r:id="rId2"/>
                </p:custDataLst>
              </p:nvPr>
            </p:nvSpPr>
            <p:spPr>
              <a:xfrm>
                <a:off x="4876" y="322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192" y="322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320" y="7378"/>
              <a:ext cx="649" cy="400"/>
              <a:chOff x="4675" y="4774"/>
              <a:chExt cx="649" cy="400"/>
            </a:xfrm>
          </p:grpSpPr>
          <p:sp>
            <p:nvSpPr>
              <p:cNvPr id="119" name="菱形 118"/>
              <p:cNvSpPr/>
              <p:nvPr>
                <p:custDataLst>
                  <p:tags r:id="rId4"/>
                </p:custDataLst>
              </p:nvPr>
            </p:nvSpPr>
            <p:spPr>
              <a:xfrm>
                <a:off x="4879" y="4774"/>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4675" y="4774"/>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636" y="7378"/>
              <a:ext cx="776" cy="400"/>
              <a:chOff x="4831" y="4774"/>
              <a:chExt cx="776" cy="400"/>
            </a:xfrm>
          </p:grpSpPr>
          <p:sp>
            <p:nvSpPr>
              <p:cNvPr id="122" name="菱形 121"/>
              <p:cNvSpPr/>
              <p:nvPr>
                <p:custDataLst>
                  <p:tags r:id="rId6"/>
                </p:custDataLst>
              </p:nvPr>
            </p:nvSpPr>
            <p:spPr>
              <a:xfrm>
                <a:off x="4831" y="4774"/>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147" y="4774"/>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616" y="2258"/>
              <a:ext cx="761" cy="400"/>
              <a:chOff x="4866" y="3198"/>
              <a:chExt cx="761" cy="400"/>
            </a:xfrm>
          </p:grpSpPr>
          <p:sp>
            <p:nvSpPr>
              <p:cNvPr id="125" name="菱形 124"/>
              <p:cNvSpPr/>
              <p:nvPr>
                <p:custDataLst>
                  <p:tags r:id="rId8"/>
                </p:custDataLst>
              </p:nvPr>
            </p:nvSpPr>
            <p:spPr>
              <a:xfrm>
                <a:off x="4866" y="3198"/>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182" y="3198"/>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63"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二、利息率</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 name="Title 6"/>
          <p:cNvSpPr txBox="1"/>
          <p:nvPr>
            <p:custDataLst>
              <p:tags r:id="rId10"/>
            </p:custDataLst>
          </p:nvPr>
        </p:nvSpPr>
        <p:spPr>
          <a:xfrm>
            <a:off x="1127125" y="1672590"/>
            <a:ext cx="9761220" cy="419925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sz="1800" b="1" spc="15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（二）利率的种类</a:t>
            </a:r>
            <a:endParaRPr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 市场利率与官定利率</a:t>
            </a:r>
            <a:endParaRPr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市场利率是指在金融市场上由资金供求双方通过竞争而形成的利率。它既包括借贷双方在借贷市场上直接融通资金时形成的利率，也包括在证券市场上买卖各种有价证券的利息率。市场利率随借贷资金供求状况的变化而变化，当资金供给小于需求时，利率呈上升趋势，相反当资金供给大于需求时，利率呈下降趋势。</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 名义利率与实际利率</a:t>
            </a:r>
            <a:endParaRPr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名义利率是借贷契约和有价证券上载明的利息率。实际利率是名义利率剔除通货膨胀因素后的真实利率。判断利率水平应以实际利率为准。</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335103" y="1483408"/>
            <a:ext cx="11356143" cy="4581514"/>
            <a:chOff x="1320" y="2258"/>
            <a:chExt cx="16092" cy="5520"/>
          </a:xfrm>
        </p:grpSpPr>
        <p:sp>
          <p:nvSpPr>
            <p:cNvPr id="114" name="圆角矩形 113"/>
            <p:cNvSpPr/>
            <p:nvPr>
              <p:custDataLst>
                <p:tags r:id="rId1"/>
              </p:custDataLst>
            </p:nvPr>
          </p:nvSpPr>
          <p:spPr>
            <a:xfrm>
              <a:off x="1837" y="2422"/>
              <a:ext cx="15259" cy="5187"/>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521" y="2260"/>
              <a:ext cx="761" cy="400"/>
              <a:chOff x="4876" y="3221"/>
              <a:chExt cx="761" cy="400"/>
            </a:xfrm>
          </p:grpSpPr>
          <p:sp>
            <p:nvSpPr>
              <p:cNvPr id="116" name="菱形 115"/>
              <p:cNvSpPr/>
              <p:nvPr>
                <p:custDataLst>
                  <p:tags r:id="rId2"/>
                </p:custDataLst>
              </p:nvPr>
            </p:nvSpPr>
            <p:spPr>
              <a:xfrm>
                <a:off x="4876" y="322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192" y="322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320" y="7378"/>
              <a:ext cx="649" cy="400"/>
              <a:chOff x="4675" y="4774"/>
              <a:chExt cx="649" cy="400"/>
            </a:xfrm>
          </p:grpSpPr>
          <p:sp>
            <p:nvSpPr>
              <p:cNvPr id="119" name="菱形 118"/>
              <p:cNvSpPr/>
              <p:nvPr>
                <p:custDataLst>
                  <p:tags r:id="rId4"/>
                </p:custDataLst>
              </p:nvPr>
            </p:nvSpPr>
            <p:spPr>
              <a:xfrm>
                <a:off x="4879" y="4774"/>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4675" y="4774"/>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636" y="7378"/>
              <a:ext cx="776" cy="400"/>
              <a:chOff x="4831" y="4774"/>
              <a:chExt cx="776" cy="400"/>
            </a:xfrm>
          </p:grpSpPr>
          <p:sp>
            <p:nvSpPr>
              <p:cNvPr id="122" name="菱形 121"/>
              <p:cNvSpPr/>
              <p:nvPr>
                <p:custDataLst>
                  <p:tags r:id="rId6"/>
                </p:custDataLst>
              </p:nvPr>
            </p:nvSpPr>
            <p:spPr>
              <a:xfrm>
                <a:off x="4831" y="4774"/>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147" y="4774"/>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616" y="2258"/>
              <a:ext cx="761" cy="400"/>
              <a:chOff x="4866" y="3198"/>
              <a:chExt cx="761" cy="400"/>
            </a:xfrm>
          </p:grpSpPr>
          <p:sp>
            <p:nvSpPr>
              <p:cNvPr id="125" name="菱形 124"/>
              <p:cNvSpPr/>
              <p:nvPr>
                <p:custDataLst>
                  <p:tags r:id="rId8"/>
                </p:custDataLst>
              </p:nvPr>
            </p:nvSpPr>
            <p:spPr>
              <a:xfrm>
                <a:off x="4866" y="3198"/>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182" y="3198"/>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63"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二、利息率</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 name="Title 6"/>
          <p:cNvSpPr txBox="1"/>
          <p:nvPr>
            <p:custDataLst>
              <p:tags r:id="rId10"/>
            </p:custDataLst>
          </p:nvPr>
        </p:nvSpPr>
        <p:spPr>
          <a:xfrm>
            <a:off x="1127760" y="1988820"/>
            <a:ext cx="9761220" cy="368681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3. 短期利率和长期利率</a:t>
            </a:r>
            <a:endParaRPr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短期利率是指融资时间在 1 年期以内的利息率。长期利率是指融资时间在 1 年以上的利息率。一般长期利率高于短期利率水平。划分长短期利率的意义主要在于明确融资期限长短对利率水平的影响，掌握期限利率结构的管理要求，确保借贷资金的真实收益。</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4. 固定利率和浮动利率</a:t>
            </a:r>
            <a:endParaRPr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固定利率是指利息率在整个借款期限内固定不变，不随借贷资金的供求状况和市场利率的波动而发生变化。浮动利率又称可变利率，是指利息率随着市场利率的波动而定期调整变化的利率。</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335103" y="1483408"/>
            <a:ext cx="11356143" cy="4581514"/>
            <a:chOff x="1320" y="2258"/>
            <a:chExt cx="16092" cy="5520"/>
          </a:xfrm>
        </p:grpSpPr>
        <p:sp>
          <p:nvSpPr>
            <p:cNvPr id="114" name="圆角矩形 113"/>
            <p:cNvSpPr/>
            <p:nvPr>
              <p:custDataLst>
                <p:tags r:id="rId1"/>
              </p:custDataLst>
            </p:nvPr>
          </p:nvSpPr>
          <p:spPr>
            <a:xfrm>
              <a:off x="1837" y="2422"/>
              <a:ext cx="15259" cy="5187"/>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521" y="2260"/>
              <a:ext cx="761" cy="400"/>
              <a:chOff x="4876" y="3221"/>
              <a:chExt cx="761" cy="400"/>
            </a:xfrm>
          </p:grpSpPr>
          <p:sp>
            <p:nvSpPr>
              <p:cNvPr id="116" name="菱形 115"/>
              <p:cNvSpPr/>
              <p:nvPr>
                <p:custDataLst>
                  <p:tags r:id="rId2"/>
                </p:custDataLst>
              </p:nvPr>
            </p:nvSpPr>
            <p:spPr>
              <a:xfrm>
                <a:off x="4876" y="322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192" y="322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320" y="7378"/>
              <a:ext cx="649" cy="400"/>
              <a:chOff x="4675" y="4774"/>
              <a:chExt cx="649" cy="400"/>
            </a:xfrm>
          </p:grpSpPr>
          <p:sp>
            <p:nvSpPr>
              <p:cNvPr id="119" name="菱形 118"/>
              <p:cNvSpPr/>
              <p:nvPr>
                <p:custDataLst>
                  <p:tags r:id="rId4"/>
                </p:custDataLst>
              </p:nvPr>
            </p:nvSpPr>
            <p:spPr>
              <a:xfrm>
                <a:off x="4879" y="4774"/>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4675" y="4774"/>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636" y="7378"/>
              <a:ext cx="776" cy="400"/>
              <a:chOff x="4831" y="4774"/>
              <a:chExt cx="776" cy="400"/>
            </a:xfrm>
          </p:grpSpPr>
          <p:sp>
            <p:nvSpPr>
              <p:cNvPr id="122" name="菱形 121"/>
              <p:cNvSpPr/>
              <p:nvPr>
                <p:custDataLst>
                  <p:tags r:id="rId6"/>
                </p:custDataLst>
              </p:nvPr>
            </p:nvSpPr>
            <p:spPr>
              <a:xfrm>
                <a:off x="4831" y="4774"/>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147" y="4774"/>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616" y="2258"/>
              <a:ext cx="761" cy="400"/>
              <a:chOff x="4866" y="3198"/>
              <a:chExt cx="761" cy="400"/>
            </a:xfrm>
          </p:grpSpPr>
          <p:sp>
            <p:nvSpPr>
              <p:cNvPr id="125" name="菱形 124"/>
              <p:cNvSpPr/>
              <p:nvPr>
                <p:custDataLst>
                  <p:tags r:id="rId8"/>
                </p:custDataLst>
              </p:nvPr>
            </p:nvSpPr>
            <p:spPr>
              <a:xfrm>
                <a:off x="4866" y="3198"/>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182" y="3198"/>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63"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二、利息率</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 name="Title 6"/>
          <p:cNvSpPr txBox="1"/>
          <p:nvPr>
            <p:custDataLst>
              <p:tags r:id="rId10"/>
            </p:custDataLst>
          </p:nvPr>
        </p:nvSpPr>
        <p:spPr>
          <a:xfrm>
            <a:off x="1271270" y="2276475"/>
            <a:ext cx="5648960" cy="307721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5. 存款利率与贷款利率</a:t>
            </a:r>
            <a:endParaRPr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存款利率是指客户在银行或其他金融机构存款所取得的利息额与存款本金的比率。贷款利率是指银行或其他金融机构发放贷款所收取的利息额与贷款本金的比率。贷款利率与存款利率的差额即为存贷利差，存贷利差是银行利润的主要来源之一，它直接决定着银行的经济效益。</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pic>
        <p:nvPicPr>
          <p:cNvPr id="3" name="图片 2"/>
          <p:cNvPicPr>
            <a:picLocks noChangeAspect="1"/>
          </p:cNvPicPr>
          <p:nvPr/>
        </p:nvPicPr>
        <p:blipFill>
          <a:blip r:embed="rId11"/>
          <a:stretch>
            <a:fillRect/>
          </a:stretch>
        </p:blipFill>
        <p:spPr>
          <a:xfrm>
            <a:off x="7896225" y="2636520"/>
            <a:ext cx="2171700" cy="1943100"/>
          </a:xfrm>
          <a:prstGeom prst="rect">
            <a:avLst/>
          </a:prstGeom>
        </p:spPr>
      </p:pic>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335103" y="1483408"/>
            <a:ext cx="11356143" cy="4581514"/>
            <a:chOff x="1320" y="2258"/>
            <a:chExt cx="16092" cy="5520"/>
          </a:xfrm>
        </p:grpSpPr>
        <p:sp>
          <p:nvSpPr>
            <p:cNvPr id="114" name="圆角矩形 113"/>
            <p:cNvSpPr/>
            <p:nvPr>
              <p:custDataLst>
                <p:tags r:id="rId1"/>
              </p:custDataLst>
            </p:nvPr>
          </p:nvSpPr>
          <p:spPr>
            <a:xfrm>
              <a:off x="1837" y="2422"/>
              <a:ext cx="15259" cy="5187"/>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521" y="2260"/>
              <a:ext cx="761" cy="400"/>
              <a:chOff x="4876" y="3221"/>
              <a:chExt cx="761" cy="400"/>
            </a:xfrm>
          </p:grpSpPr>
          <p:sp>
            <p:nvSpPr>
              <p:cNvPr id="116" name="菱形 115"/>
              <p:cNvSpPr/>
              <p:nvPr>
                <p:custDataLst>
                  <p:tags r:id="rId2"/>
                </p:custDataLst>
              </p:nvPr>
            </p:nvSpPr>
            <p:spPr>
              <a:xfrm>
                <a:off x="4876" y="322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192" y="322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320" y="7378"/>
              <a:ext cx="649" cy="400"/>
              <a:chOff x="4675" y="4774"/>
              <a:chExt cx="649" cy="400"/>
            </a:xfrm>
          </p:grpSpPr>
          <p:sp>
            <p:nvSpPr>
              <p:cNvPr id="119" name="菱形 118"/>
              <p:cNvSpPr/>
              <p:nvPr>
                <p:custDataLst>
                  <p:tags r:id="rId4"/>
                </p:custDataLst>
              </p:nvPr>
            </p:nvSpPr>
            <p:spPr>
              <a:xfrm>
                <a:off x="4879" y="4774"/>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4675" y="4774"/>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636" y="7378"/>
              <a:ext cx="776" cy="400"/>
              <a:chOff x="4831" y="4774"/>
              <a:chExt cx="776" cy="400"/>
            </a:xfrm>
          </p:grpSpPr>
          <p:sp>
            <p:nvSpPr>
              <p:cNvPr id="122" name="菱形 121"/>
              <p:cNvSpPr/>
              <p:nvPr>
                <p:custDataLst>
                  <p:tags r:id="rId6"/>
                </p:custDataLst>
              </p:nvPr>
            </p:nvSpPr>
            <p:spPr>
              <a:xfrm>
                <a:off x="4831" y="4774"/>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147" y="4774"/>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616" y="2258"/>
              <a:ext cx="761" cy="400"/>
              <a:chOff x="4866" y="3198"/>
              <a:chExt cx="761" cy="400"/>
            </a:xfrm>
          </p:grpSpPr>
          <p:sp>
            <p:nvSpPr>
              <p:cNvPr id="125" name="菱形 124"/>
              <p:cNvSpPr/>
              <p:nvPr>
                <p:custDataLst>
                  <p:tags r:id="rId8"/>
                </p:custDataLst>
              </p:nvPr>
            </p:nvSpPr>
            <p:spPr>
              <a:xfrm>
                <a:off x="4866" y="3198"/>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182" y="3198"/>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63"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二、利息率</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 name="Title 6"/>
          <p:cNvSpPr txBox="1"/>
          <p:nvPr>
            <p:custDataLst>
              <p:tags r:id="rId10"/>
            </p:custDataLst>
          </p:nvPr>
        </p:nvSpPr>
        <p:spPr>
          <a:xfrm>
            <a:off x="1127125" y="1672590"/>
            <a:ext cx="9761220" cy="397700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sz="1800" b="1" spc="15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（三）计算利率的两种基本方法：单利和复利</a:t>
            </a:r>
            <a:endParaRPr sz="1800" b="1" spc="15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1. 单利和复利</a:t>
            </a:r>
            <a:endParaRPr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计算利息时，根据上一期的利息是否转为本金并付息，我们可以有复利和单利两种基本的利率计算方法。</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 零存整取和整存零取</a:t>
            </a:r>
            <a:endParaRPr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零存整取是每月（或每周、每年）按等一的金额存入，到约定的期限本利和一次取出。</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3. 现值和终值</a:t>
            </a:r>
            <a:endParaRPr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终值（Final value）：未来某一时点上的本利和，即指一笔本金到期的本利和 </a:t>
            </a:r>
            <a:r>
              <a:rPr lang="zh-CN" altLang="en-US" sz="1800" i="1"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S</a:t>
            </a: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335103" y="1483408"/>
            <a:ext cx="11356143" cy="4581514"/>
            <a:chOff x="1320" y="2258"/>
            <a:chExt cx="16092" cy="5520"/>
          </a:xfrm>
        </p:grpSpPr>
        <p:sp>
          <p:nvSpPr>
            <p:cNvPr id="114" name="圆角矩形 113"/>
            <p:cNvSpPr/>
            <p:nvPr>
              <p:custDataLst>
                <p:tags r:id="rId1"/>
              </p:custDataLst>
            </p:nvPr>
          </p:nvSpPr>
          <p:spPr>
            <a:xfrm>
              <a:off x="1837" y="2422"/>
              <a:ext cx="15259" cy="5187"/>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521" y="2260"/>
              <a:ext cx="761" cy="400"/>
              <a:chOff x="4876" y="3221"/>
              <a:chExt cx="761" cy="400"/>
            </a:xfrm>
          </p:grpSpPr>
          <p:sp>
            <p:nvSpPr>
              <p:cNvPr id="116" name="菱形 115"/>
              <p:cNvSpPr/>
              <p:nvPr>
                <p:custDataLst>
                  <p:tags r:id="rId2"/>
                </p:custDataLst>
              </p:nvPr>
            </p:nvSpPr>
            <p:spPr>
              <a:xfrm>
                <a:off x="4876" y="322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192" y="322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320" y="7378"/>
              <a:ext cx="649" cy="400"/>
              <a:chOff x="4675" y="4774"/>
              <a:chExt cx="649" cy="400"/>
            </a:xfrm>
          </p:grpSpPr>
          <p:sp>
            <p:nvSpPr>
              <p:cNvPr id="119" name="菱形 118"/>
              <p:cNvSpPr/>
              <p:nvPr>
                <p:custDataLst>
                  <p:tags r:id="rId4"/>
                </p:custDataLst>
              </p:nvPr>
            </p:nvSpPr>
            <p:spPr>
              <a:xfrm>
                <a:off x="4879" y="4774"/>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4675" y="4774"/>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636" y="7378"/>
              <a:ext cx="776" cy="400"/>
              <a:chOff x="4831" y="4774"/>
              <a:chExt cx="776" cy="400"/>
            </a:xfrm>
          </p:grpSpPr>
          <p:sp>
            <p:nvSpPr>
              <p:cNvPr id="122" name="菱形 121"/>
              <p:cNvSpPr/>
              <p:nvPr>
                <p:custDataLst>
                  <p:tags r:id="rId6"/>
                </p:custDataLst>
              </p:nvPr>
            </p:nvSpPr>
            <p:spPr>
              <a:xfrm>
                <a:off x="4831" y="4774"/>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147" y="4774"/>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616" y="2258"/>
              <a:ext cx="761" cy="400"/>
              <a:chOff x="4866" y="3198"/>
              <a:chExt cx="761" cy="400"/>
            </a:xfrm>
          </p:grpSpPr>
          <p:sp>
            <p:nvSpPr>
              <p:cNvPr id="125" name="菱形 124"/>
              <p:cNvSpPr/>
              <p:nvPr>
                <p:custDataLst>
                  <p:tags r:id="rId8"/>
                </p:custDataLst>
              </p:nvPr>
            </p:nvSpPr>
            <p:spPr>
              <a:xfrm>
                <a:off x="4866" y="3198"/>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182" y="3198"/>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63"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三、决定和影响利率水平变动的因素</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 name="Title 6"/>
          <p:cNvSpPr txBox="1"/>
          <p:nvPr>
            <p:custDataLst>
              <p:tags r:id="rId10"/>
            </p:custDataLst>
          </p:nvPr>
        </p:nvSpPr>
        <p:spPr>
          <a:xfrm>
            <a:off x="1412240" y="1916430"/>
            <a:ext cx="9446260" cy="378333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（一）决定利率水平的因素</a:t>
            </a:r>
            <a:endParaRPr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 社会平均利润率</a:t>
            </a:r>
            <a:endPar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按照马克思利率决定论的观点来看，利息是利润的一部分，所以利息率必然依存于利润率，受利润率的制约。但利息率的高低并非由个别商品生产经营者的利润水平来决定，而是由大多数商品生产经营者的利润水平共同决定。</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 社会资金供求状况</a:t>
            </a:r>
            <a:endPar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平均利润率对利率的决定作用是就利率总水平而言的，某一时刻的市场利率则是由社会资金供求状况决定的。这是因为在信用经济中，货币资金是一种特殊商品。</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143885" y="2275840"/>
            <a:ext cx="6388100" cy="156083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任务一</a:t>
            </a:r>
            <a: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b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信用概述</a:t>
            </a:r>
            <a:endPar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3605054" y="1227138"/>
            <a:ext cx="4983480" cy="460375"/>
          </a:xfrm>
          <a:prstGeom prst="rect">
            <a:avLst/>
          </a:prstGeom>
          <a:noFill/>
        </p:spPr>
        <p:txBody>
          <a:bodyPr wrap="none" rtlCol="0" anchor="t">
            <a:spAutoFit/>
          </a:bodyPr>
          <a:p>
            <a:pPr algn="ctr"/>
            <a:r>
              <a:rPr lang="zh-CN" altLang="en-US" sz="2400" spc="30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rPr>
              <a:t>（二）影响利率水平变动的因素</a:t>
            </a:r>
            <a:endParaRPr lang="zh-CN" altLang="en-US" sz="2400" spc="30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endParaRPr>
          </a:p>
        </p:txBody>
      </p:sp>
      <p:grpSp>
        <p:nvGrpSpPr>
          <p:cNvPr id="93186" name="组合 28"/>
          <p:cNvGrpSpPr/>
          <p:nvPr/>
        </p:nvGrpSpPr>
        <p:grpSpPr>
          <a:xfrm>
            <a:off x="927100" y="341313"/>
            <a:ext cx="10360025" cy="523875"/>
            <a:chOff x="1459" y="538"/>
            <a:chExt cx="16315" cy="825"/>
          </a:xfrm>
        </p:grpSpPr>
        <p:cxnSp>
          <p:nvCxnSpPr>
            <p:cNvPr id="53" name="直接连接符 52"/>
            <p:cNvCxnSpPr/>
            <p:nvPr>
              <p:custDataLst>
                <p:tags r:id="rId2"/>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3"/>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4"/>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三、决定和影响利率水平变动的因素</a:t>
              </a:r>
              <a:endParaRPr lang="zh-CN" altLang="en-US" sz="2800" spc="3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2" name="组合 1"/>
          <p:cNvGrpSpPr/>
          <p:nvPr/>
        </p:nvGrpSpPr>
        <p:grpSpPr>
          <a:xfrm>
            <a:off x="554990" y="2985135"/>
            <a:ext cx="1898318" cy="1711325"/>
            <a:chOff x="935" y="5350"/>
            <a:chExt cx="2989" cy="2695"/>
          </a:xfrm>
        </p:grpSpPr>
        <p:sp>
          <p:nvSpPr>
            <p:cNvPr id="54" name="文本框 53"/>
            <p:cNvSpPr txBox="1"/>
            <p:nvPr>
              <p:custDataLst>
                <p:tags r:id="rId5"/>
              </p:custDataLst>
            </p:nvPr>
          </p:nvSpPr>
          <p:spPr>
            <a:xfrm>
              <a:off x="1232" y="5350"/>
              <a:ext cx="2540" cy="825"/>
            </a:xfrm>
            <a:prstGeom prst="rect">
              <a:avLst/>
            </a:prstGeom>
            <a:noFill/>
          </p:spPr>
          <p:txBody>
            <a:bodyPr wrap="square" lIns="90000" tIns="46800" rIns="90000" bIns="46800" anchor="ctr" anchorCtr="0">
              <a:noAutofit/>
            </a:bodyPr>
            <a:lstStyle>
              <a:defPPr>
                <a:defRPr lang="zh-CN"/>
              </a:defPPr>
              <a:lvl1pPr marL="0" algn="l" defTabSz="913765" rtl="0" eaLnBrk="1" latinLnBrk="0" hangingPunct="1">
                <a:defRPr sz="1800" kern="1200">
                  <a:solidFill>
                    <a:srgbClr val="000000"/>
                  </a:solidFill>
                  <a:latin typeface="Calibri" panose="020F0502020204030204" pitchFamily="34" charset="0"/>
                  <a:ea typeface="+mn-ea"/>
                  <a:cs typeface="+mn-ea"/>
                </a:defRPr>
              </a:lvl1pPr>
              <a:lvl2pPr marL="457200" algn="l" defTabSz="913765" rtl="0" eaLnBrk="1" latinLnBrk="0" hangingPunct="1">
                <a:defRPr sz="1800" kern="1200">
                  <a:solidFill>
                    <a:srgbClr val="000000"/>
                  </a:solidFill>
                  <a:latin typeface="Calibri" panose="020F0502020204030204" pitchFamily="34" charset="0"/>
                  <a:ea typeface="+mn-ea"/>
                  <a:cs typeface="+mn-ea"/>
                </a:defRPr>
              </a:lvl2pPr>
              <a:lvl3pPr marL="914400" algn="l" defTabSz="913765" rtl="0" eaLnBrk="1" latinLnBrk="0" hangingPunct="1">
                <a:defRPr sz="1800" kern="1200">
                  <a:solidFill>
                    <a:srgbClr val="000000"/>
                  </a:solidFill>
                  <a:latin typeface="Calibri" panose="020F0502020204030204" pitchFamily="34" charset="0"/>
                  <a:ea typeface="+mn-ea"/>
                  <a:cs typeface="+mn-ea"/>
                </a:defRPr>
              </a:lvl3pPr>
              <a:lvl4pPr marL="1371600" algn="l" defTabSz="913765" rtl="0" eaLnBrk="1" latinLnBrk="0" hangingPunct="1">
                <a:defRPr sz="1800" kern="1200">
                  <a:solidFill>
                    <a:srgbClr val="000000"/>
                  </a:solidFill>
                  <a:latin typeface="Calibri" panose="020F0502020204030204" pitchFamily="34" charset="0"/>
                  <a:ea typeface="+mn-ea"/>
                  <a:cs typeface="+mn-ea"/>
                </a:defRPr>
              </a:lvl4pPr>
              <a:lvl5pPr marL="1828800" algn="l" defTabSz="913765" rtl="0" eaLnBrk="1" latinLnBrk="0" hangingPunct="1">
                <a:defRPr sz="1800" kern="1200">
                  <a:solidFill>
                    <a:srgbClr val="000000"/>
                  </a:solidFill>
                  <a:latin typeface="Calibri" panose="020F0502020204030204" pitchFamily="34" charset="0"/>
                  <a:ea typeface="+mn-ea"/>
                  <a:cs typeface="+mn-ea"/>
                </a:defRPr>
              </a:lvl5pPr>
              <a:lvl6pPr marL="2286000" algn="l" defTabSz="913765" rtl="0" eaLnBrk="1" latinLnBrk="0" hangingPunct="1">
                <a:defRPr sz="1800" kern="1200">
                  <a:solidFill>
                    <a:srgbClr val="000000"/>
                  </a:solidFill>
                  <a:latin typeface="Calibri" panose="020F0502020204030204" pitchFamily="34" charset="0"/>
                  <a:ea typeface="+mn-ea"/>
                  <a:cs typeface="+mn-ea"/>
                </a:defRPr>
              </a:lvl6pPr>
              <a:lvl7pPr marL="2743200" algn="l" defTabSz="913765" rtl="0" eaLnBrk="1" latinLnBrk="0" hangingPunct="1">
                <a:defRPr sz="1800" kern="1200">
                  <a:solidFill>
                    <a:srgbClr val="000000"/>
                  </a:solidFill>
                  <a:latin typeface="Calibri" panose="020F0502020204030204" pitchFamily="34" charset="0"/>
                  <a:ea typeface="+mn-ea"/>
                  <a:cs typeface="+mn-ea"/>
                </a:defRPr>
              </a:lvl7pPr>
              <a:lvl8pPr marL="3200400" algn="l" defTabSz="913765" rtl="0" eaLnBrk="1" latinLnBrk="0" hangingPunct="1">
                <a:defRPr sz="1800" kern="1200">
                  <a:solidFill>
                    <a:srgbClr val="000000"/>
                  </a:solidFill>
                  <a:latin typeface="Calibri" panose="020F0502020204030204" pitchFamily="34" charset="0"/>
                  <a:ea typeface="+mn-ea"/>
                  <a:cs typeface="+mn-ea"/>
                </a:defRPr>
              </a:lvl8pPr>
              <a:lvl9pPr marL="3657600" algn="l" defTabSz="913765" rtl="0" eaLnBrk="1" latinLnBrk="0" hangingPunct="1">
                <a:defRPr sz="1800" kern="1200">
                  <a:solidFill>
                    <a:srgbClr val="000000"/>
                  </a:solidFill>
                  <a:latin typeface="Calibri" panose="020F0502020204030204" pitchFamily="34" charset="0"/>
                  <a:ea typeface="+mn-ea"/>
                  <a:cs typeface="+mn-ea"/>
                </a:defRPr>
              </a:lvl9pPr>
            </a:lstStyle>
            <a:p>
              <a:pPr algn="ctr" fontAlgn="base">
                <a:lnSpc>
                  <a:spcPct val="120000"/>
                </a:lnSpc>
              </a:pPr>
              <a:r>
                <a:rPr lang="zh-CN" altLang="en-US" sz="1500" b="1" strike="noStrike" spc="300" noProof="1">
                  <a:solidFill>
                    <a:srgbClr val="000000">
                      <a:lumMod val="65000"/>
                      <a:lumOff val="35000"/>
                    </a:srgbClr>
                  </a:solidFill>
                  <a:latin typeface="微软雅黑" panose="020B0503020204020204" pitchFamily="34" charset="-122"/>
                  <a:ea typeface="微软雅黑" panose="020B0503020204020204" pitchFamily="34" charset="-122"/>
                  <a:cs typeface="+mn-ea"/>
                </a:rPr>
                <a:t>物价水平的</a:t>
              </a:r>
              <a:endParaRPr lang="zh-CN" altLang="en-US" sz="1500" b="1" strike="noStrike" spc="300" noProof="1">
                <a:solidFill>
                  <a:srgbClr val="000000">
                    <a:lumMod val="65000"/>
                    <a:lumOff val="35000"/>
                  </a:srgbClr>
                </a:solidFill>
                <a:latin typeface="微软雅黑" panose="020B0503020204020204" pitchFamily="34" charset="-122"/>
                <a:ea typeface="微软雅黑" panose="020B0503020204020204" pitchFamily="34" charset="-122"/>
                <a:cs typeface="+mn-ea"/>
              </a:endParaRPr>
            </a:p>
            <a:p>
              <a:pPr algn="ctr" fontAlgn="base">
                <a:lnSpc>
                  <a:spcPct val="120000"/>
                </a:lnSpc>
              </a:pPr>
              <a:r>
                <a:rPr lang="zh-CN" altLang="en-US" sz="1500" b="1" strike="noStrike" spc="300" noProof="1">
                  <a:solidFill>
                    <a:srgbClr val="000000">
                      <a:lumMod val="65000"/>
                      <a:lumOff val="35000"/>
                    </a:srgbClr>
                  </a:solidFill>
                  <a:latin typeface="微软雅黑" panose="020B0503020204020204" pitchFamily="34" charset="-122"/>
                  <a:ea typeface="微软雅黑" panose="020B0503020204020204" pitchFamily="34" charset="-122"/>
                  <a:cs typeface="+mn-ea"/>
                </a:rPr>
                <a:t>变动</a:t>
              </a:r>
              <a:endParaRPr lang="zh-CN" altLang="en-US" sz="1500" b="1" strike="noStrike" spc="300" noProof="1">
                <a:solidFill>
                  <a:srgbClr val="000000">
                    <a:lumMod val="65000"/>
                    <a:lumOff val="35000"/>
                  </a:srgbClr>
                </a:solidFill>
                <a:latin typeface="微软雅黑" panose="020B0503020204020204" pitchFamily="34" charset="-122"/>
                <a:ea typeface="微软雅黑" panose="020B0503020204020204" pitchFamily="34" charset="-122"/>
                <a:cs typeface="+mn-ea"/>
              </a:endParaRPr>
            </a:p>
          </p:txBody>
        </p:sp>
        <p:sp>
          <p:nvSpPr>
            <p:cNvPr id="55" name="文本框 54"/>
            <p:cNvSpPr txBox="1"/>
            <p:nvPr>
              <p:custDataLst>
                <p:tags r:id="rId6"/>
              </p:custDataLst>
            </p:nvPr>
          </p:nvSpPr>
          <p:spPr>
            <a:xfrm>
              <a:off x="935" y="6205"/>
              <a:ext cx="2989" cy="1840"/>
            </a:xfrm>
            <a:prstGeom prst="rect">
              <a:avLst/>
            </a:prstGeom>
            <a:noFill/>
          </p:spPr>
          <p:txBody>
            <a:bodyPr wrap="square" lIns="90000" tIns="0" rIns="90000" bIns="46800">
              <a:normAutofit/>
            </a:bodyPr>
            <a:lstStyle>
              <a:defPPr>
                <a:defRPr lang="zh-CN"/>
              </a:defPPr>
              <a:lvl1pPr marL="0" algn="l" defTabSz="913765" rtl="0" eaLnBrk="1" latinLnBrk="0" hangingPunct="1">
                <a:defRPr sz="1800" kern="1200">
                  <a:solidFill>
                    <a:srgbClr val="000000"/>
                  </a:solidFill>
                  <a:latin typeface="Calibri" panose="020F0502020204030204" pitchFamily="34" charset="0"/>
                  <a:ea typeface="+mn-ea"/>
                  <a:cs typeface="+mn-ea"/>
                </a:defRPr>
              </a:lvl1pPr>
              <a:lvl2pPr marL="457200" algn="l" defTabSz="913765" rtl="0" eaLnBrk="1" latinLnBrk="0" hangingPunct="1">
                <a:defRPr sz="1800" kern="1200">
                  <a:solidFill>
                    <a:srgbClr val="000000"/>
                  </a:solidFill>
                  <a:latin typeface="Calibri" panose="020F0502020204030204" pitchFamily="34" charset="0"/>
                  <a:ea typeface="+mn-ea"/>
                  <a:cs typeface="+mn-ea"/>
                </a:defRPr>
              </a:lvl2pPr>
              <a:lvl3pPr marL="914400" algn="l" defTabSz="913765" rtl="0" eaLnBrk="1" latinLnBrk="0" hangingPunct="1">
                <a:defRPr sz="1800" kern="1200">
                  <a:solidFill>
                    <a:srgbClr val="000000"/>
                  </a:solidFill>
                  <a:latin typeface="Calibri" panose="020F0502020204030204" pitchFamily="34" charset="0"/>
                  <a:ea typeface="+mn-ea"/>
                  <a:cs typeface="+mn-ea"/>
                </a:defRPr>
              </a:lvl3pPr>
              <a:lvl4pPr marL="1371600" algn="l" defTabSz="913765" rtl="0" eaLnBrk="1" latinLnBrk="0" hangingPunct="1">
                <a:defRPr sz="1800" kern="1200">
                  <a:solidFill>
                    <a:srgbClr val="000000"/>
                  </a:solidFill>
                  <a:latin typeface="Calibri" panose="020F0502020204030204" pitchFamily="34" charset="0"/>
                  <a:ea typeface="+mn-ea"/>
                  <a:cs typeface="+mn-ea"/>
                </a:defRPr>
              </a:lvl4pPr>
              <a:lvl5pPr marL="1828800" algn="l" defTabSz="913765" rtl="0" eaLnBrk="1" latinLnBrk="0" hangingPunct="1">
                <a:defRPr sz="1800" kern="1200">
                  <a:solidFill>
                    <a:srgbClr val="000000"/>
                  </a:solidFill>
                  <a:latin typeface="Calibri" panose="020F0502020204030204" pitchFamily="34" charset="0"/>
                  <a:ea typeface="+mn-ea"/>
                  <a:cs typeface="+mn-ea"/>
                </a:defRPr>
              </a:lvl5pPr>
              <a:lvl6pPr marL="2286000" algn="l" defTabSz="913765" rtl="0" eaLnBrk="1" latinLnBrk="0" hangingPunct="1">
                <a:defRPr sz="1800" kern="1200">
                  <a:solidFill>
                    <a:srgbClr val="000000"/>
                  </a:solidFill>
                  <a:latin typeface="Calibri" panose="020F0502020204030204" pitchFamily="34" charset="0"/>
                  <a:ea typeface="+mn-ea"/>
                  <a:cs typeface="+mn-ea"/>
                </a:defRPr>
              </a:lvl6pPr>
              <a:lvl7pPr marL="2743200" algn="l" defTabSz="913765" rtl="0" eaLnBrk="1" latinLnBrk="0" hangingPunct="1">
                <a:defRPr sz="1800" kern="1200">
                  <a:solidFill>
                    <a:srgbClr val="000000"/>
                  </a:solidFill>
                  <a:latin typeface="Calibri" panose="020F0502020204030204" pitchFamily="34" charset="0"/>
                  <a:ea typeface="+mn-ea"/>
                  <a:cs typeface="+mn-ea"/>
                </a:defRPr>
              </a:lvl7pPr>
              <a:lvl8pPr marL="3200400" algn="l" defTabSz="913765" rtl="0" eaLnBrk="1" latinLnBrk="0" hangingPunct="1">
                <a:defRPr sz="1800" kern="1200">
                  <a:solidFill>
                    <a:srgbClr val="000000"/>
                  </a:solidFill>
                  <a:latin typeface="Calibri" panose="020F0502020204030204" pitchFamily="34" charset="0"/>
                  <a:ea typeface="+mn-ea"/>
                  <a:cs typeface="+mn-ea"/>
                </a:defRPr>
              </a:lvl8pPr>
              <a:lvl9pPr marL="3657600" algn="l" defTabSz="913765" rtl="0" eaLnBrk="1" latinLnBrk="0" hangingPunct="1">
                <a:defRPr sz="1800" kern="1200">
                  <a:solidFill>
                    <a:srgbClr val="000000"/>
                  </a:solidFill>
                  <a:latin typeface="Calibri" panose="020F0502020204030204" pitchFamily="34" charset="0"/>
                  <a:ea typeface="+mn-ea"/>
                  <a:cs typeface="+mn-ea"/>
                </a:defRPr>
              </a:lvl9pPr>
            </a:lstStyle>
            <a:p>
              <a:pPr algn="just" fontAlgn="base">
                <a:lnSpc>
                  <a:spcPct val="120000"/>
                </a:lnSpc>
              </a:pPr>
              <a:r>
                <a:rPr lang="zh-CN" altLang="en-US" sz="1400" b="0" strike="noStrike" spc="150" noProof="1">
                  <a:solidFill>
                    <a:schemeClr val="tx1">
                      <a:lumMod val="75000"/>
                      <a:lumOff val="25000"/>
                    </a:schemeClr>
                  </a:solidFill>
                  <a:latin typeface="微软雅黑" panose="020B0503020204020204" pitchFamily="34" charset="-122"/>
                  <a:ea typeface="微软雅黑" panose="020B0503020204020204" pitchFamily="34" charset="-122"/>
                  <a:cs typeface="+mn-ea"/>
                </a:rPr>
                <a:t>物价变动对利率的影响主要表现为货币本身的升值或贬值的影响。</a:t>
              </a:r>
              <a:endParaRPr lang="zh-CN" altLang="en-US" sz="1400" b="0" strike="noStrike" spc="150" noProof="1">
                <a:solidFill>
                  <a:schemeClr val="tx1">
                    <a:lumMod val="75000"/>
                    <a:lumOff val="25000"/>
                  </a:schemeClr>
                </a:solidFill>
                <a:latin typeface="微软雅黑" panose="020B0503020204020204" pitchFamily="34" charset="-122"/>
                <a:ea typeface="微软雅黑" panose="020B0503020204020204" pitchFamily="34" charset="-122"/>
                <a:cs typeface="+mn-ea"/>
              </a:endParaRPr>
            </a:p>
          </p:txBody>
        </p:sp>
      </p:grpSp>
      <p:grpSp>
        <p:nvGrpSpPr>
          <p:cNvPr id="6" name="组合 5"/>
          <p:cNvGrpSpPr/>
          <p:nvPr/>
        </p:nvGrpSpPr>
        <p:grpSpPr>
          <a:xfrm>
            <a:off x="2655235" y="2985135"/>
            <a:ext cx="2102185" cy="3361690"/>
            <a:chOff x="4243" y="5350"/>
            <a:chExt cx="3310" cy="5294"/>
          </a:xfrm>
        </p:grpSpPr>
        <p:sp>
          <p:nvSpPr>
            <p:cNvPr id="57" name="文本框 56"/>
            <p:cNvSpPr txBox="1"/>
            <p:nvPr>
              <p:custDataLst>
                <p:tags r:id="rId7"/>
              </p:custDataLst>
            </p:nvPr>
          </p:nvSpPr>
          <p:spPr>
            <a:xfrm>
              <a:off x="4717" y="5350"/>
              <a:ext cx="2540" cy="825"/>
            </a:xfrm>
            <a:prstGeom prst="rect">
              <a:avLst/>
            </a:prstGeom>
            <a:noFill/>
          </p:spPr>
          <p:txBody>
            <a:bodyPr wrap="square" lIns="90000" tIns="46800" rIns="90000" bIns="46800" anchor="ctr" anchorCtr="0">
              <a:noAutofit/>
            </a:bodyPr>
            <a:lstStyle>
              <a:defPPr>
                <a:defRPr lang="zh-CN"/>
              </a:defPPr>
              <a:lvl1pPr marL="0" algn="l" defTabSz="913765" rtl="0" eaLnBrk="1" latinLnBrk="0" hangingPunct="1">
                <a:defRPr sz="1800" kern="1200">
                  <a:solidFill>
                    <a:srgbClr val="000000"/>
                  </a:solidFill>
                  <a:latin typeface="Calibri" panose="020F0502020204030204" pitchFamily="34" charset="0"/>
                  <a:ea typeface="+mn-ea"/>
                  <a:cs typeface="+mn-ea"/>
                </a:defRPr>
              </a:lvl1pPr>
              <a:lvl2pPr marL="457200" algn="l" defTabSz="913765" rtl="0" eaLnBrk="1" latinLnBrk="0" hangingPunct="1">
                <a:defRPr sz="1800" kern="1200">
                  <a:solidFill>
                    <a:srgbClr val="000000"/>
                  </a:solidFill>
                  <a:latin typeface="Calibri" panose="020F0502020204030204" pitchFamily="34" charset="0"/>
                  <a:ea typeface="+mn-ea"/>
                  <a:cs typeface="+mn-ea"/>
                </a:defRPr>
              </a:lvl2pPr>
              <a:lvl3pPr marL="914400" algn="l" defTabSz="913765" rtl="0" eaLnBrk="1" latinLnBrk="0" hangingPunct="1">
                <a:defRPr sz="1800" kern="1200">
                  <a:solidFill>
                    <a:srgbClr val="000000"/>
                  </a:solidFill>
                  <a:latin typeface="Calibri" panose="020F0502020204030204" pitchFamily="34" charset="0"/>
                  <a:ea typeface="+mn-ea"/>
                  <a:cs typeface="+mn-ea"/>
                </a:defRPr>
              </a:lvl3pPr>
              <a:lvl4pPr marL="1371600" algn="l" defTabSz="913765" rtl="0" eaLnBrk="1" latinLnBrk="0" hangingPunct="1">
                <a:defRPr sz="1800" kern="1200">
                  <a:solidFill>
                    <a:srgbClr val="000000"/>
                  </a:solidFill>
                  <a:latin typeface="Calibri" panose="020F0502020204030204" pitchFamily="34" charset="0"/>
                  <a:ea typeface="+mn-ea"/>
                  <a:cs typeface="+mn-ea"/>
                </a:defRPr>
              </a:lvl4pPr>
              <a:lvl5pPr marL="1828800" algn="l" defTabSz="913765" rtl="0" eaLnBrk="1" latinLnBrk="0" hangingPunct="1">
                <a:defRPr sz="1800" kern="1200">
                  <a:solidFill>
                    <a:srgbClr val="000000"/>
                  </a:solidFill>
                  <a:latin typeface="Calibri" panose="020F0502020204030204" pitchFamily="34" charset="0"/>
                  <a:ea typeface="+mn-ea"/>
                  <a:cs typeface="+mn-ea"/>
                </a:defRPr>
              </a:lvl5pPr>
              <a:lvl6pPr marL="2286000" algn="l" defTabSz="913765" rtl="0" eaLnBrk="1" latinLnBrk="0" hangingPunct="1">
                <a:defRPr sz="1800" kern="1200">
                  <a:solidFill>
                    <a:srgbClr val="000000"/>
                  </a:solidFill>
                  <a:latin typeface="Calibri" panose="020F0502020204030204" pitchFamily="34" charset="0"/>
                  <a:ea typeface="+mn-ea"/>
                  <a:cs typeface="+mn-ea"/>
                </a:defRPr>
              </a:lvl6pPr>
              <a:lvl7pPr marL="2743200" algn="l" defTabSz="913765" rtl="0" eaLnBrk="1" latinLnBrk="0" hangingPunct="1">
                <a:defRPr sz="1800" kern="1200">
                  <a:solidFill>
                    <a:srgbClr val="000000"/>
                  </a:solidFill>
                  <a:latin typeface="Calibri" panose="020F0502020204030204" pitchFamily="34" charset="0"/>
                  <a:ea typeface="+mn-ea"/>
                  <a:cs typeface="+mn-ea"/>
                </a:defRPr>
              </a:lvl7pPr>
              <a:lvl8pPr marL="3200400" algn="l" defTabSz="913765" rtl="0" eaLnBrk="1" latinLnBrk="0" hangingPunct="1">
                <a:defRPr sz="1800" kern="1200">
                  <a:solidFill>
                    <a:srgbClr val="000000"/>
                  </a:solidFill>
                  <a:latin typeface="Calibri" panose="020F0502020204030204" pitchFamily="34" charset="0"/>
                  <a:ea typeface="+mn-ea"/>
                  <a:cs typeface="+mn-ea"/>
                </a:defRPr>
              </a:lvl8pPr>
              <a:lvl9pPr marL="3657600" algn="l" defTabSz="913765" rtl="0" eaLnBrk="1" latinLnBrk="0" hangingPunct="1">
                <a:defRPr sz="1800" kern="1200">
                  <a:solidFill>
                    <a:srgbClr val="000000"/>
                  </a:solidFill>
                  <a:latin typeface="Calibri" panose="020F0502020204030204" pitchFamily="34" charset="0"/>
                  <a:ea typeface="+mn-ea"/>
                  <a:cs typeface="+mn-ea"/>
                </a:defRPr>
              </a:lvl9pPr>
            </a:lstStyle>
            <a:p>
              <a:pPr algn="ctr" fontAlgn="base">
                <a:lnSpc>
                  <a:spcPct val="120000"/>
                </a:lnSpc>
              </a:pPr>
              <a:r>
                <a:rPr lang="zh-CN" altLang="en-US" sz="1500" b="1" strike="noStrike" spc="300" noProof="1">
                  <a:solidFill>
                    <a:srgbClr val="000000">
                      <a:lumMod val="65000"/>
                      <a:lumOff val="35000"/>
                    </a:srgbClr>
                  </a:solidFill>
                  <a:latin typeface="微软雅黑" panose="020B0503020204020204" pitchFamily="34" charset="-122"/>
                  <a:ea typeface="微软雅黑" panose="020B0503020204020204" pitchFamily="34" charset="-122"/>
                  <a:cs typeface="+mn-ea"/>
                </a:rPr>
                <a:t> 国家的经济政策</a:t>
              </a:r>
              <a:endParaRPr lang="zh-CN" altLang="en-US" sz="1500" b="1" strike="noStrike" spc="300" noProof="1">
                <a:solidFill>
                  <a:srgbClr val="000000">
                    <a:lumMod val="65000"/>
                    <a:lumOff val="35000"/>
                  </a:srgbClr>
                </a:solidFill>
                <a:latin typeface="微软雅黑" panose="020B0503020204020204" pitchFamily="34" charset="-122"/>
                <a:ea typeface="微软雅黑" panose="020B0503020204020204" pitchFamily="34" charset="-122"/>
                <a:cs typeface="+mn-ea"/>
              </a:endParaRPr>
            </a:p>
          </p:txBody>
        </p:sp>
        <p:sp>
          <p:nvSpPr>
            <p:cNvPr id="58" name="文本框 57"/>
            <p:cNvSpPr txBox="1"/>
            <p:nvPr>
              <p:custDataLst>
                <p:tags r:id="rId8"/>
              </p:custDataLst>
            </p:nvPr>
          </p:nvSpPr>
          <p:spPr>
            <a:xfrm>
              <a:off x="4243" y="6205"/>
              <a:ext cx="3310" cy="4439"/>
            </a:xfrm>
            <a:prstGeom prst="rect">
              <a:avLst/>
            </a:prstGeom>
            <a:noFill/>
          </p:spPr>
          <p:txBody>
            <a:bodyPr wrap="square" lIns="90000" tIns="0" rIns="90000" bIns="46800">
              <a:noAutofit/>
            </a:bodyPr>
            <a:lstStyle>
              <a:defPPr>
                <a:defRPr lang="zh-CN"/>
              </a:defPPr>
              <a:lvl1pPr marL="0" algn="l" defTabSz="913765" rtl="0" eaLnBrk="1" latinLnBrk="0" hangingPunct="1">
                <a:defRPr sz="1800" kern="1200">
                  <a:solidFill>
                    <a:srgbClr val="000000"/>
                  </a:solidFill>
                  <a:latin typeface="Calibri" panose="020F0502020204030204" pitchFamily="34" charset="0"/>
                  <a:ea typeface="+mn-ea"/>
                  <a:cs typeface="+mn-ea"/>
                </a:defRPr>
              </a:lvl1pPr>
              <a:lvl2pPr marL="457200" algn="l" defTabSz="913765" rtl="0" eaLnBrk="1" latinLnBrk="0" hangingPunct="1">
                <a:defRPr sz="1800" kern="1200">
                  <a:solidFill>
                    <a:srgbClr val="000000"/>
                  </a:solidFill>
                  <a:latin typeface="Calibri" panose="020F0502020204030204" pitchFamily="34" charset="0"/>
                  <a:ea typeface="+mn-ea"/>
                  <a:cs typeface="+mn-ea"/>
                </a:defRPr>
              </a:lvl2pPr>
              <a:lvl3pPr marL="914400" algn="l" defTabSz="913765" rtl="0" eaLnBrk="1" latinLnBrk="0" hangingPunct="1">
                <a:defRPr sz="1800" kern="1200">
                  <a:solidFill>
                    <a:srgbClr val="000000"/>
                  </a:solidFill>
                  <a:latin typeface="Calibri" panose="020F0502020204030204" pitchFamily="34" charset="0"/>
                  <a:ea typeface="+mn-ea"/>
                  <a:cs typeface="+mn-ea"/>
                </a:defRPr>
              </a:lvl3pPr>
              <a:lvl4pPr marL="1371600" algn="l" defTabSz="913765" rtl="0" eaLnBrk="1" latinLnBrk="0" hangingPunct="1">
                <a:defRPr sz="1800" kern="1200">
                  <a:solidFill>
                    <a:srgbClr val="000000"/>
                  </a:solidFill>
                  <a:latin typeface="Calibri" panose="020F0502020204030204" pitchFamily="34" charset="0"/>
                  <a:ea typeface="+mn-ea"/>
                  <a:cs typeface="+mn-ea"/>
                </a:defRPr>
              </a:lvl4pPr>
              <a:lvl5pPr marL="1828800" algn="l" defTabSz="913765" rtl="0" eaLnBrk="1" latinLnBrk="0" hangingPunct="1">
                <a:defRPr sz="1800" kern="1200">
                  <a:solidFill>
                    <a:srgbClr val="000000"/>
                  </a:solidFill>
                  <a:latin typeface="Calibri" panose="020F0502020204030204" pitchFamily="34" charset="0"/>
                  <a:ea typeface="+mn-ea"/>
                  <a:cs typeface="+mn-ea"/>
                </a:defRPr>
              </a:lvl5pPr>
              <a:lvl6pPr marL="2286000" algn="l" defTabSz="913765" rtl="0" eaLnBrk="1" latinLnBrk="0" hangingPunct="1">
                <a:defRPr sz="1800" kern="1200">
                  <a:solidFill>
                    <a:srgbClr val="000000"/>
                  </a:solidFill>
                  <a:latin typeface="Calibri" panose="020F0502020204030204" pitchFamily="34" charset="0"/>
                  <a:ea typeface="+mn-ea"/>
                  <a:cs typeface="+mn-ea"/>
                </a:defRPr>
              </a:lvl6pPr>
              <a:lvl7pPr marL="2743200" algn="l" defTabSz="913765" rtl="0" eaLnBrk="1" latinLnBrk="0" hangingPunct="1">
                <a:defRPr sz="1800" kern="1200">
                  <a:solidFill>
                    <a:srgbClr val="000000"/>
                  </a:solidFill>
                  <a:latin typeface="Calibri" panose="020F0502020204030204" pitchFamily="34" charset="0"/>
                  <a:ea typeface="+mn-ea"/>
                  <a:cs typeface="+mn-ea"/>
                </a:defRPr>
              </a:lvl7pPr>
              <a:lvl8pPr marL="3200400" algn="l" defTabSz="913765" rtl="0" eaLnBrk="1" latinLnBrk="0" hangingPunct="1">
                <a:defRPr sz="1800" kern="1200">
                  <a:solidFill>
                    <a:srgbClr val="000000"/>
                  </a:solidFill>
                  <a:latin typeface="Calibri" panose="020F0502020204030204" pitchFamily="34" charset="0"/>
                  <a:ea typeface="+mn-ea"/>
                  <a:cs typeface="+mn-ea"/>
                </a:defRPr>
              </a:lvl8pPr>
              <a:lvl9pPr marL="3657600" algn="l" defTabSz="913765" rtl="0" eaLnBrk="1" latinLnBrk="0" hangingPunct="1">
                <a:defRPr sz="1800" kern="1200">
                  <a:solidFill>
                    <a:srgbClr val="000000"/>
                  </a:solidFill>
                  <a:latin typeface="Calibri" panose="020F0502020204030204" pitchFamily="34" charset="0"/>
                  <a:ea typeface="+mn-ea"/>
                  <a:cs typeface="+mn-ea"/>
                </a:defRPr>
              </a:lvl9pPr>
            </a:lstStyle>
            <a:p>
              <a:pPr algn="just" fontAlgn="base">
                <a:lnSpc>
                  <a:spcPct val="120000"/>
                </a:lnSpc>
              </a:pPr>
              <a:r>
                <a:rPr lang="zh-CN" altLang="en-US" sz="1400" b="0" strike="noStrike" spc="150" noProof="1">
                  <a:solidFill>
                    <a:schemeClr val="tx1">
                      <a:lumMod val="75000"/>
                      <a:lumOff val="25000"/>
                    </a:schemeClr>
                  </a:solidFill>
                  <a:latin typeface="微软雅黑" panose="020B0503020204020204" pitchFamily="34" charset="-122"/>
                  <a:ea typeface="微软雅黑" panose="020B0503020204020204" pitchFamily="34" charset="-122"/>
                  <a:cs typeface="+mn-ea"/>
                </a:rPr>
                <a:t>在现代经济运行中，利率作为一个金融变量，它既是一个决定于某些经济因素的经济运行机制中的内生变量，又是一个可以影响中央银行货币政策的外生变量，所以利率成为国家对经济活动进行调节的重要工具。</a:t>
              </a:r>
              <a:endParaRPr lang="zh-CN" altLang="en-US" sz="1400" b="0" strike="noStrike" spc="150" noProof="1">
                <a:solidFill>
                  <a:schemeClr val="tx1">
                    <a:lumMod val="75000"/>
                    <a:lumOff val="25000"/>
                  </a:schemeClr>
                </a:solidFill>
                <a:latin typeface="微软雅黑" panose="020B0503020204020204" pitchFamily="34" charset="-122"/>
                <a:ea typeface="微软雅黑" panose="020B0503020204020204" pitchFamily="34" charset="-122"/>
                <a:cs typeface="+mn-ea"/>
              </a:endParaRPr>
            </a:p>
          </p:txBody>
        </p:sp>
      </p:grpSp>
      <p:grpSp>
        <p:nvGrpSpPr>
          <p:cNvPr id="7" name="组合 6"/>
          <p:cNvGrpSpPr/>
          <p:nvPr/>
        </p:nvGrpSpPr>
        <p:grpSpPr>
          <a:xfrm>
            <a:off x="4984115" y="2985135"/>
            <a:ext cx="1989138" cy="1711325"/>
            <a:chOff x="7910" y="5350"/>
            <a:chExt cx="3132" cy="2695"/>
          </a:xfrm>
        </p:grpSpPr>
        <p:sp>
          <p:nvSpPr>
            <p:cNvPr id="59" name="文本框 58"/>
            <p:cNvSpPr txBox="1"/>
            <p:nvPr>
              <p:custDataLst>
                <p:tags r:id="rId9"/>
              </p:custDataLst>
            </p:nvPr>
          </p:nvSpPr>
          <p:spPr>
            <a:xfrm>
              <a:off x="8205" y="5350"/>
              <a:ext cx="2540" cy="825"/>
            </a:xfrm>
            <a:prstGeom prst="rect">
              <a:avLst/>
            </a:prstGeom>
            <a:noFill/>
          </p:spPr>
          <p:txBody>
            <a:bodyPr wrap="square" lIns="90000" tIns="46800" rIns="90000" bIns="46800" anchor="ctr" anchorCtr="0">
              <a:normAutofit fontScale="80000"/>
            </a:bodyPr>
            <a:lstStyle>
              <a:defPPr>
                <a:defRPr lang="zh-CN"/>
              </a:defPPr>
              <a:lvl1pPr marL="0" algn="l" defTabSz="913765" rtl="0" eaLnBrk="1" latinLnBrk="0" hangingPunct="1">
                <a:defRPr sz="1800" kern="1200">
                  <a:solidFill>
                    <a:srgbClr val="000000"/>
                  </a:solidFill>
                  <a:latin typeface="Calibri" panose="020F0502020204030204" pitchFamily="34" charset="0"/>
                  <a:ea typeface="+mn-ea"/>
                  <a:cs typeface="+mn-ea"/>
                </a:defRPr>
              </a:lvl1pPr>
              <a:lvl2pPr marL="457200" algn="l" defTabSz="913765" rtl="0" eaLnBrk="1" latinLnBrk="0" hangingPunct="1">
                <a:defRPr sz="1800" kern="1200">
                  <a:solidFill>
                    <a:srgbClr val="000000"/>
                  </a:solidFill>
                  <a:latin typeface="Calibri" panose="020F0502020204030204" pitchFamily="34" charset="0"/>
                  <a:ea typeface="+mn-ea"/>
                  <a:cs typeface="+mn-ea"/>
                </a:defRPr>
              </a:lvl2pPr>
              <a:lvl3pPr marL="914400" algn="l" defTabSz="913765" rtl="0" eaLnBrk="1" latinLnBrk="0" hangingPunct="1">
                <a:defRPr sz="1800" kern="1200">
                  <a:solidFill>
                    <a:srgbClr val="000000"/>
                  </a:solidFill>
                  <a:latin typeface="Calibri" panose="020F0502020204030204" pitchFamily="34" charset="0"/>
                  <a:ea typeface="+mn-ea"/>
                  <a:cs typeface="+mn-ea"/>
                </a:defRPr>
              </a:lvl3pPr>
              <a:lvl4pPr marL="1371600" algn="l" defTabSz="913765" rtl="0" eaLnBrk="1" latinLnBrk="0" hangingPunct="1">
                <a:defRPr sz="1800" kern="1200">
                  <a:solidFill>
                    <a:srgbClr val="000000"/>
                  </a:solidFill>
                  <a:latin typeface="Calibri" panose="020F0502020204030204" pitchFamily="34" charset="0"/>
                  <a:ea typeface="+mn-ea"/>
                  <a:cs typeface="+mn-ea"/>
                </a:defRPr>
              </a:lvl4pPr>
              <a:lvl5pPr marL="1828800" algn="l" defTabSz="913765" rtl="0" eaLnBrk="1" latinLnBrk="0" hangingPunct="1">
                <a:defRPr sz="1800" kern="1200">
                  <a:solidFill>
                    <a:srgbClr val="000000"/>
                  </a:solidFill>
                  <a:latin typeface="Calibri" panose="020F0502020204030204" pitchFamily="34" charset="0"/>
                  <a:ea typeface="+mn-ea"/>
                  <a:cs typeface="+mn-ea"/>
                </a:defRPr>
              </a:lvl5pPr>
              <a:lvl6pPr marL="2286000" algn="l" defTabSz="913765" rtl="0" eaLnBrk="1" latinLnBrk="0" hangingPunct="1">
                <a:defRPr sz="1800" kern="1200">
                  <a:solidFill>
                    <a:srgbClr val="000000"/>
                  </a:solidFill>
                  <a:latin typeface="Calibri" panose="020F0502020204030204" pitchFamily="34" charset="0"/>
                  <a:ea typeface="+mn-ea"/>
                  <a:cs typeface="+mn-ea"/>
                </a:defRPr>
              </a:lvl6pPr>
              <a:lvl7pPr marL="2743200" algn="l" defTabSz="913765" rtl="0" eaLnBrk="1" latinLnBrk="0" hangingPunct="1">
                <a:defRPr sz="1800" kern="1200">
                  <a:solidFill>
                    <a:srgbClr val="000000"/>
                  </a:solidFill>
                  <a:latin typeface="Calibri" panose="020F0502020204030204" pitchFamily="34" charset="0"/>
                  <a:ea typeface="+mn-ea"/>
                  <a:cs typeface="+mn-ea"/>
                </a:defRPr>
              </a:lvl7pPr>
              <a:lvl8pPr marL="3200400" algn="l" defTabSz="913765" rtl="0" eaLnBrk="1" latinLnBrk="0" hangingPunct="1">
                <a:defRPr sz="1800" kern="1200">
                  <a:solidFill>
                    <a:srgbClr val="000000"/>
                  </a:solidFill>
                  <a:latin typeface="Calibri" panose="020F0502020204030204" pitchFamily="34" charset="0"/>
                  <a:ea typeface="+mn-ea"/>
                  <a:cs typeface="+mn-ea"/>
                </a:defRPr>
              </a:lvl8pPr>
              <a:lvl9pPr marL="3657600" algn="l" defTabSz="913765" rtl="0" eaLnBrk="1" latinLnBrk="0" hangingPunct="1">
                <a:defRPr sz="1800" kern="1200">
                  <a:solidFill>
                    <a:srgbClr val="000000"/>
                  </a:solidFill>
                  <a:latin typeface="Calibri" panose="020F0502020204030204" pitchFamily="34" charset="0"/>
                  <a:ea typeface="+mn-ea"/>
                  <a:cs typeface="+mn-ea"/>
                </a:defRPr>
              </a:lvl9pPr>
            </a:lstStyle>
            <a:p>
              <a:pPr algn="ctr" fontAlgn="base">
                <a:lnSpc>
                  <a:spcPct val="120000"/>
                </a:lnSpc>
              </a:pPr>
              <a:r>
                <a:rPr lang="zh-CN" altLang="en-US" b="1" strike="noStrike" spc="300" noProof="1">
                  <a:solidFill>
                    <a:srgbClr val="000000">
                      <a:lumMod val="65000"/>
                      <a:lumOff val="35000"/>
                    </a:srgbClr>
                  </a:solidFill>
                  <a:latin typeface="微软雅黑" panose="020B0503020204020204" pitchFamily="34" charset="-122"/>
                  <a:ea typeface="微软雅黑" panose="020B0503020204020204" pitchFamily="34" charset="-122"/>
                  <a:cs typeface="+mn-ea"/>
                </a:rPr>
                <a:t> 国际利率水平</a:t>
              </a:r>
              <a:endParaRPr lang="zh-CN" altLang="en-US" b="1" strike="noStrike" spc="300" noProof="1">
                <a:solidFill>
                  <a:srgbClr val="000000">
                    <a:lumMod val="65000"/>
                    <a:lumOff val="35000"/>
                  </a:srgbClr>
                </a:solidFill>
                <a:latin typeface="微软雅黑" panose="020B0503020204020204" pitchFamily="34" charset="-122"/>
                <a:ea typeface="微软雅黑" panose="020B0503020204020204" pitchFamily="34" charset="-122"/>
                <a:cs typeface="+mn-ea"/>
              </a:endParaRPr>
            </a:p>
          </p:txBody>
        </p:sp>
        <p:sp>
          <p:nvSpPr>
            <p:cNvPr id="60" name="文本框 59"/>
            <p:cNvSpPr txBox="1"/>
            <p:nvPr>
              <p:custDataLst>
                <p:tags r:id="rId10"/>
              </p:custDataLst>
            </p:nvPr>
          </p:nvSpPr>
          <p:spPr>
            <a:xfrm>
              <a:off x="7910" y="6205"/>
              <a:ext cx="3132" cy="1840"/>
            </a:xfrm>
            <a:prstGeom prst="rect">
              <a:avLst/>
            </a:prstGeom>
            <a:noFill/>
          </p:spPr>
          <p:txBody>
            <a:bodyPr wrap="square" lIns="90000" tIns="0" rIns="90000" bIns="46800">
              <a:normAutofit fontScale="90000"/>
            </a:bodyPr>
            <a:lstStyle>
              <a:defPPr>
                <a:defRPr lang="zh-CN"/>
              </a:defPPr>
              <a:lvl1pPr marL="0" algn="l" defTabSz="913765" rtl="0" eaLnBrk="1" latinLnBrk="0" hangingPunct="1">
                <a:defRPr sz="1800" kern="1200">
                  <a:solidFill>
                    <a:srgbClr val="000000"/>
                  </a:solidFill>
                  <a:latin typeface="Calibri" panose="020F0502020204030204" pitchFamily="34" charset="0"/>
                  <a:ea typeface="+mn-ea"/>
                  <a:cs typeface="+mn-ea"/>
                </a:defRPr>
              </a:lvl1pPr>
              <a:lvl2pPr marL="457200" algn="l" defTabSz="913765" rtl="0" eaLnBrk="1" latinLnBrk="0" hangingPunct="1">
                <a:defRPr sz="1800" kern="1200">
                  <a:solidFill>
                    <a:srgbClr val="000000"/>
                  </a:solidFill>
                  <a:latin typeface="Calibri" panose="020F0502020204030204" pitchFamily="34" charset="0"/>
                  <a:ea typeface="+mn-ea"/>
                  <a:cs typeface="+mn-ea"/>
                </a:defRPr>
              </a:lvl2pPr>
              <a:lvl3pPr marL="914400" algn="l" defTabSz="913765" rtl="0" eaLnBrk="1" latinLnBrk="0" hangingPunct="1">
                <a:defRPr sz="1800" kern="1200">
                  <a:solidFill>
                    <a:srgbClr val="000000"/>
                  </a:solidFill>
                  <a:latin typeface="Calibri" panose="020F0502020204030204" pitchFamily="34" charset="0"/>
                  <a:ea typeface="+mn-ea"/>
                  <a:cs typeface="+mn-ea"/>
                </a:defRPr>
              </a:lvl3pPr>
              <a:lvl4pPr marL="1371600" algn="l" defTabSz="913765" rtl="0" eaLnBrk="1" latinLnBrk="0" hangingPunct="1">
                <a:defRPr sz="1800" kern="1200">
                  <a:solidFill>
                    <a:srgbClr val="000000"/>
                  </a:solidFill>
                  <a:latin typeface="Calibri" panose="020F0502020204030204" pitchFamily="34" charset="0"/>
                  <a:ea typeface="+mn-ea"/>
                  <a:cs typeface="+mn-ea"/>
                </a:defRPr>
              </a:lvl4pPr>
              <a:lvl5pPr marL="1828800" algn="l" defTabSz="913765" rtl="0" eaLnBrk="1" latinLnBrk="0" hangingPunct="1">
                <a:defRPr sz="1800" kern="1200">
                  <a:solidFill>
                    <a:srgbClr val="000000"/>
                  </a:solidFill>
                  <a:latin typeface="Calibri" panose="020F0502020204030204" pitchFamily="34" charset="0"/>
                  <a:ea typeface="+mn-ea"/>
                  <a:cs typeface="+mn-ea"/>
                </a:defRPr>
              </a:lvl5pPr>
              <a:lvl6pPr marL="2286000" algn="l" defTabSz="913765" rtl="0" eaLnBrk="1" latinLnBrk="0" hangingPunct="1">
                <a:defRPr sz="1800" kern="1200">
                  <a:solidFill>
                    <a:srgbClr val="000000"/>
                  </a:solidFill>
                  <a:latin typeface="Calibri" panose="020F0502020204030204" pitchFamily="34" charset="0"/>
                  <a:ea typeface="+mn-ea"/>
                  <a:cs typeface="+mn-ea"/>
                </a:defRPr>
              </a:lvl6pPr>
              <a:lvl7pPr marL="2743200" algn="l" defTabSz="913765" rtl="0" eaLnBrk="1" latinLnBrk="0" hangingPunct="1">
                <a:defRPr sz="1800" kern="1200">
                  <a:solidFill>
                    <a:srgbClr val="000000"/>
                  </a:solidFill>
                  <a:latin typeface="Calibri" panose="020F0502020204030204" pitchFamily="34" charset="0"/>
                  <a:ea typeface="+mn-ea"/>
                  <a:cs typeface="+mn-ea"/>
                </a:defRPr>
              </a:lvl7pPr>
              <a:lvl8pPr marL="3200400" algn="l" defTabSz="913765" rtl="0" eaLnBrk="1" latinLnBrk="0" hangingPunct="1">
                <a:defRPr sz="1800" kern="1200">
                  <a:solidFill>
                    <a:srgbClr val="000000"/>
                  </a:solidFill>
                  <a:latin typeface="Calibri" panose="020F0502020204030204" pitchFamily="34" charset="0"/>
                  <a:ea typeface="+mn-ea"/>
                  <a:cs typeface="+mn-ea"/>
                </a:defRPr>
              </a:lvl8pPr>
              <a:lvl9pPr marL="3657600" algn="l" defTabSz="913765" rtl="0" eaLnBrk="1" latinLnBrk="0" hangingPunct="1">
                <a:defRPr sz="1800" kern="1200">
                  <a:solidFill>
                    <a:srgbClr val="000000"/>
                  </a:solidFill>
                  <a:latin typeface="Calibri" panose="020F0502020204030204" pitchFamily="34" charset="0"/>
                  <a:ea typeface="+mn-ea"/>
                  <a:cs typeface="+mn-ea"/>
                </a:defRPr>
              </a:lvl9pPr>
            </a:lstStyle>
            <a:p>
              <a:pPr algn="just" fontAlgn="base">
                <a:lnSpc>
                  <a:spcPct val="120000"/>
                </a:lnSpc>
              </a:pPr>
              <a:r>
                <a:rPr lang="zh-CN" altLang="en-US" sz="1600" b="0" strike="noStrike" spc="100" noProof="1">
                  <a:solidFill>
                    <a:schemeClr val="tx1">
                      <a:lumMod val="75000"/>
                      <a:lumOff val="25000"/>
                    </a:schemeClr>
                  </a:solidFill>
                  <a:uFillTx/>
                  <a:latin typeface="微软雅黑" panose="020B0503020204020204" pitchFamily="34" charset="-122"/>
                  <a:ea typeface="微软雅黑" panose="020B0503020204020204" pitchFamily="34" charset="-122"/>
                  <a:cs typeface="+mn-ea"/>
                </a:rPr>
                <a:t>随着国际经济联系的日益加深，国际利率水平对一国国内利率水平的影响越来越大。</a:t>
              </a:r>
              <a:endParaRPr lang="zh-CN" altLang="en-US" sz="1600" b="0" strike="noStrike" spc="100" noProof="1">
                <a:solidFill>
                  <a:schemeClr val="tx1">
                    <a:lumMod val="75000"/>
                    <a:lumOff val="25000"/>
                  </a:schemeClr>
                </a:solidFill>
                <a:uFillTx/>
                <a:latin typeface="微软雅黑" panose="020B0503020204020204" pitchFamily="34" charset="-122"/>
                <a:ea typeface="微软雅黑" panose="020B0503020204020204" pitchFamily="34" charset="-122"/>
                <a:cs typeface="+mn-ea"/>
              </a:endParaRPr>
            </a:p>
          </p:txBody>
        </p:sp>
      </p:grpSp>
      <p:grpSp>
        <p:nvGrpSpPr>
          <p:cNvPr id="8" name="组合 7"/>
          <p:cNvGrpSpPr/>
          <p:nvPr/>
        </p:nvGrpSpPr>
        <p:grpSpPr>
          <a:xfrm>
            <a:off x="7198678" y="2985135"/>
            <a:ext cx="1989137" cy="1711325"/>
            <a:chOff x="11398" y="5350"/>
            <a:chExt cx="3132" cy="2695"/>
          </a:xfrm>
        </p:grpSpPr>
        <p:sp>
          <p:nvSpPr>
            <p:cNvPr id="61" name="文本框 60"/>
            <p:cNvSpPr txBox="1"/>
            <p:nvPr>
              <p:custDataLst>
                <p:tags r:id="rId11"/>
              </p:custDataLst>
            </p:nvPr>
          </p:nvSpPr>
          <p:spPr>
            <a:xfrm>
              <a:off x="11692" y="5350"/>
              <a:ext cx="2540" cy="825"/>
            </a:xfrm>
            <a:prstGeom prst="rect">
              <a:avLst/>
            </a:prstGeom>
            <a:noFill/>
          </p:spPr>
          <p:txBody>
            <a:bodyPr wrap="square" lIns="90000" tIns="46800" rIns="90000" bIns="46800" anchor="ctr" anchorCtr="0">
              <a:normAutofit/>
            </a:bodyPr>
            <a:lstStyle>
              <a:defPPr>
                <a:defRPr lang="zh-CN"/>
              </a:defPPr>
              <a:lvl1pPr marL="0" algn="l" defTabSz="913765" rtl="0" eaLnBrk="1" latinLnBrk="0" hangingPunct="1">
                <a:defRPr sz="1800" kern="1200">
                  <a:solidFill>
                    <a:srgbClr val="000000"/>
                  </a:solidFill>
                  <a:latin typeface="Calibri" panose="020F0502020204030204" pitchFamily="34" charset="0"/>
                  <a:ea typeface="+mn-ea"/>
                  <a:cs typeface="+mn-ea"/>
                </a:defRPr>
              </a:lvl1pPr>
              <a:lvl2pPr marL="457200" algn="l" defTabSz="913765" rtl="0" eaLnBrk="1" latinLnBrk="0" hangingPunct="1">
                <a:defRPr sz="1800" kern="1200">
                  <a:solidFill>
                    <a:srgbClr val="000000"/>
                  </a:solidFill>
                  <a:latin typeface="Calibri" panose="020F0502020204030204" pitchFamily="34" charset="0"/>
                  <a:ea typeface="+mn-ea"/>
                  <a:cs typeface="+mn-ea"/>
                </a:defRPr>
              </a:lvl2pPr>
              <a:lvl3pPr marL="914400" algn="l" defTabSz="913765" rtl="0" eaLnBrk="1" latinLnBrk="0" hangingPunct="1">
                <a:defRPr sz="1800" kern="1200">
                  <a:solidFill>
                    <a:srgbClr val="000000"/>
                  </a:solidFill>
                  <a:latin typeface="Calibri" panose="020F0502020204030204" pitchFamily="34" charset="0"/>
                  <a:ea typeface="+mn-ea"/>
                  <a:cs typeface="+mn-ea"/>
                </a:defRPr>
              </a:lvl3pPr>
              <a:lvl4pPr marL="1371600" algn="l" defTabSz="913765" rtl="0" eaLnBrk="1" latinLnBrk="0" hangingPunct="1">
                <a:defRPr sz="1800" kern="1200">
                  <a:solidFill>
                    <a:srgbClr val="000000"/>
                  </a:solidFill>
                  <a:latin typeface="Calibri" panose="020F0502020204030204" pitchFamily="34" charset="0"/>
                  <a:ea typeface="+mn-ea"/>
                  <a:cs typeface="+mn-ea"/>
                </a:defRPr>
              </a:lvl4pPr>
              <a:lvl5pPr marL="1828800" algn="l" defTabSz="913765" rtl="0" eaLnBrk="1" latinLnBrk="0" hangingPunct="1">
                <a:defRPr sz="1800" kern="1200">
                  <a:solidFill>
                    <a:srgbClr val="000000"/>
                  </a:solidFill>
                  <a:latin typeface="Calibri" panose="020F0502020204030204" pitchFamily="34" charset="0"/>
                  <a:ea typeface="+mn-ea"/>
                  <a:cs typeface="+mn-ea"/>
                </a:defRPr>
              </a:lvl5pPr>
              <a:lvl6pPr marL="2286000" algn="l" defTabSz="913765" rtl="0" eaLnBrk="1" latinLnBrk="0" hangingPunct="1">
                <a:defRPr sz="1800" kern="1200">
                  <a:solidFill>
                    <a:srgbClr val="000000"/>
                  </a:solidFill>
                  <a:latin typeface="Calibri" panose="020F0502020204030204" pitchFamily="34" charset="0"/>
                  <a:ea typeface="+mn-ea"/>
                  <a:cs typeface="+mn-ea"/>
                </a:defRPr>
              </a:lvl6pPr>
              <a:lvl7pPr marL="2743200" algn="l" defTabSz="913765" rtl="0" eaLnBrk="1" latinLnBrk="0" hangingPunct="1">
                <a:defRPr sz="1800" kern="1200">
                  <a:solidFill>
                    <a:srgbClr val="000000"/>
                  </a:solidFill>
                  <a:latin typeface="Calibri" panose="020F0502020204030204" pitchFamily="34" charset="0"/>
                  <a:ea typeface="+mn-ea"/>
                  <a:cs typeface="+mn-ea"/>
                </a:defRPr>
              </a:lvl7pPr>
              <a:lvl8pPr marL="3200400" algn="l" defTabSz="913765" rtl="0" eaLnBrk="1" latinLnBrk="0" hangingPunct="1">
                <a:defRPr sz="1800" kern="1200">
                  <a:solidFill>
                    <a:srgbClr val="000000"/>
                  </a:solidFill>
                  <a:latin typeface="Calibri" panose="020F0502020204030204" pitchFamily="34" charset="0"/>
                  <a:ea typeface="+mn-ea"/>
                  <a:cs typeface="+mn-ea"/>
                </a:defRPr>
              </a:lvl8pPr>
              <a:lvl9pPr marL="3657600" algn="l" defTabSz="913765" rtl="0" eaLnBrk="1" latinLnBrk="0" hangingPunct="1">
                <a:defRPr sz="1800" kern="1200">
                  <a:solidFill>
                    <a:srgbClr val="000000"/>
                  </a:solidFill>
                  <a:latin typeface="Calibri" panose="020F0502020204030204" pitchFamily="34" charset="0"/>
                  <a:ea typeface="+mn-ea"/>
                  <a:cs typeface="+mn-ea"/>
                </a:defRPr>
              </a:lvl9pPr>
            </a:lstStyle>
            <a:p>
              <a:pPr algn="ctr" fontAlgn="base">
                <a:lnSpc>
                  <a:spcPct val="120000"/>
                </a:lnSpc>
              </a:pPr>
              <a:r>
                <a:rPr lang="zh-CN" altLang="en-US" b="1" strike="noStrike" spc="300" noProof="1">
                  <a:solidFill>
                    <a:srgbClr val="000000">
                      <a:lumMod val="65000"/>
                      <a:lumOff val="35000"/>
                    </a:srgbClr>
                  </a:solidFill>
                  <a:latin typeface="微软雅黑" panose="020B0503020204020204" pitchFamily="34" charset="-122"/>
                  <a:ea typeface="微软雅黑" panose="020B0503020204020204" pitchFamily="34" charset="-122"/>
                  <a:cs typeface="+mn-ea"/>
                </a:rPr>
                <a:t>汇率</a:t>
              </a:r>
              <a:endParaRPr lang="zh-CN" altLang="en-US" b="1" strike="noStrike" spc="300" noProof="1">
                <a:solidFill>
                  <a:srgbClr val="000000">
                    <a:lumMod val="65000"/>
                    <a:lumOff val="35000"/>
                  </a:srgbClr>
                </a:solidFill>
                <a:latin typeface="微软雅黑" panose="020B0503020204020204" pitchFamily="34" charset="-122"/>
                <a:ea typeface="微软雅黑" panose="020B0503020204020204" pitchFamily="34" charset="-122"/>
                <a:cs typeface="+mn-ea"/>
              </a:endParaRPr>
            </a:p>
          </p:txBody>
        </p:sp>
        <p:sp>
          <p:nvSpPr>
            <p:cNvPr id="62" name="文本框 61"/>
            <p:cNvSpPr txBox="1"/>
            <p:nvPr>
              <p:custDataLst>
                <p:tags r:id="rId12"/>
              </p:custDataLst>
            </p:nvPr>
          </p:nvSpPr>
          <p:spPr>
            <a:xfrm>
              <a:off x="11397" y="6205"/>
              <a:ext cx="3132" cy="1840"/>
            </a:xfrm>
            <a:prstGeom prst="rect">
              <a:avLst/>
            </a:prstGeom>
            <a:noFill/>
          </p:spPr>
          <p:txBody>
            <a:bodyPr wrap="square" lIns="90000" tIns="0" rIns="90000" bIns="46800"/>
            <a:lstStyle>
              <a:defPPr>
                <a:defRPr lang="zh-CN"/>
              </a:defPPr>
              <a:lvl1pPr marL="0" algn="l" defTabSz="913765" rtl="0" eaLnBrk="1" latinLnBrk="0" hangingPunct="1">
                <a:defRPr sz="1800" kern="1200">
                  <a:solidFill>
                    <a:srgbClr val="000000"/>
                  </a:solidFill>
                  <a:latin typeface="Calibri" panose="020F0502020204030204" pitchFamily="34" charset="0"/>
                  <a:ea typeface="+mn-ea"/>
                  <a:cs typeface="+mn-ea"/>
                </a:defRPr>
              </a:lvl1pPr>
              <a:lvl2pPr marL="457200" algn="l" defTabSz="913765" rtl="0" eaLnBrk="1" latinLnBrk="0" hangingPunct="1">
                <a:defRPr sz="1800" kern="1200">
                  <a:solidFill>
                    <a:srgbClr val="000000"/>
                  </a:solidFill>
                  <a:latin typeface="Calibri" panose="020F0502020204030204" pitchFamily="34" charset="0"/>
                  <a:ea typeface="+mn-ea"/>
                  <a:cs typeface="+mn-ea"/>
                </a:defRPr>
              </a:lvl2pPr>
              <a:lvl3pPr marL="914400" algn="l" defTabSz="913765" rtl="0" eaLnBrk="1" latinLnBrk="0" hangingPunct="1">
                <a:defRPr sz="1800" kern="1200">
                  <a:solidFill>
                    <a:srgbClr val="000000"/>
                  </a:solidFill>
                  <a:latin typeface="Calibri" panose="020F0502020204030204" pitchFamily="34" charset="0"/>
                  <a:ea typeface="+mn-ea"/>
                  <a:cs typeface="+mn-ea"/>
                </a:defRPr>
              </a:lvl3pPr>
              <a:lvl4pPr marL="1371600" algn="l" defTabSz="913765" rtl="0" eaLnBrk="1" latinLnBrk="0" hangingPunct="1">
                <a:defRPr sz="1800" kern="1200">
                  <a:solidFill>
                    <a:srgbClr val="000000"/>
                  </a:solidFill>
                  <a:latin typeface="Calibri" panose="020F0502020204030204" pitchFamily="34" charset="0"/>
                  <a:ea typeface="+mn-ea"/>
                  <a:cs typeface="+mn-ea"/>
                </a:defRPr>
              </a:lvl4pPr>
              <a:lvl5pPr marL="1828800" algn="l" defTabSz="913765" rtl="0" eaLnBrk="1" latinLnBrk="0" hangingPunct="1">
                <a:defRPr sz="1800" kern="1200">
                  <a:solidFill>
                    <a:srgbClr val="000000"/>
                  </a:solidFill>
                  <a:latin typeface="Calibri" panose="020F0502020204030204" pitchFamily="34" charset="0"/>
                  <a:ea typeface="+mn-ea"/>
                  <a:cs typeface="+mn-ea"/>
                </a:defRPr>
              </a:lvl5pPr>
              <a:lvl6pPr marL="2286000" algn="l" defTabSz="913765" rtl="0" eaLnBrk="1" latinLnBrk="0" hangingPunct="1">
                <a:defRPr sz="1800" kern="1200">
                  <a:solidFill>
                    <a:srgbClr val="000000"/>
                  </a:solidFill>
                  <a:latin typeface="Calibri" panose="020F0502020204030204" pitchFamily="34" charset="0"/>
                  <a:ea typeface="+mn-ea"/>
                  <a:cs typeface="+mn-ea"/>
                </a:defRPr>
              </a:lvl6pPr>
              <a:lvl7pPr marL="2743200" algn="l" defTabSz="913765" rtl="0" eaLnBrk="1" latinLnBrk="0" hangingPunct="1">
                <a:defRPr sz="1800" kern="1200">
                  <a:solidFill>
                    <a:srgbClr val="000000"/>
                  </a:solidFill>
                  <a:latin typeface="Calibri" panose="020F0502020204030204" pitchFamily="34" charset="0"/>
                  <a:ea typeface="+mn-ea"/>
                  <a:cs typeface="+mn-ea"/>
                </a:defRPr>
              </a:lvl7pPr>
              <a:lvl8pPr marL="3200400" algn="l" defTabSz="913765" rtl="0" eaLnBrk="1" latinLnBrk="0" hangingPunct="1">
                <a:defRPr sz="1800" kern="1200">
                  <a:solidFill>
                    <a:srgbClr val="000000"/>
                  </a:solidFill>
                  <a:latin typeface="Calibri" panose="020F0502020204030204" pitchFamily="34" charset="0"/>
                  <a:ea typeface="+mn-ea"/>
                  <a:cs typeface="+mn-ea"/>
                </a:defRPr>
              </a:lvl8pPr>
              <a:lvl9pPr marL="3657600" algn="l" defTabSz="913765" rtl="0" eaLnBrk="1" latinLnBrk="0" hangingPunct="1">
                <a:defRPr sz="1800" kern="1200">
                  <a:solidFill>
                    <a:srgbClr val="000000"/>
                  </a:solidFill>
                  <a:latin typeface="Calibri" panose="020F0502020204030204" pitchFamily="34" charset="0"/>
                  <a:ea typeface="+mn-ea"/>
                  <a:cs typeface="+mn-ea"/>
                </a:defRPr>
              </a:lvl9pPr>
            </a:lstStyle>
            <a:p>
              <a:pPr algn="just" fontAlgn="base">
                <a:lnSpc>
                  <a:spcPct val="120000"/>
                </a:lnSpc>
              </a:pPr>
              <a:r>
                <a:rPr lang="zh-CN" altLang="en-US" sz="1400" b="0" strike="noStrike" spc="150" noProof="1">
                  <a:solidFill>
                    <a:schemeClr val="tx1">
                      <a:lumMod val="75000"/>
                      <a:lumOff val="25000"/>
                    </a:schemeClr>
                  </a:solidFill>
                  <a:latin typeface="微软雅黑" panose="020B0503020204020204" pitchFamily="34" charset="-122"/>
                  <a:ea typeface="微软雅黑" panose="020B0503020204020204" pitchFamily="34" charset="-122"/>
                  <a:cs typeface="+mn-ea"/>
                </a:rPr>
                <a:t>汇率与利率，从表面上看是两个作用领域完全不同的经济杠杆。但实质上，两者具有较强的联动性。</a:t>
              </a:r>
              <a:endParaRPr lang="zh-CN" altLang="en-US" sz="1400" b="0" strike="noStrike" spc="150" noProof="1">
                <a:solidFill>
                  <a:schemeClr val="tx1">
                    <a:lumMod val="75000"/>
                    <a:lumOff val="25000"/>
                  </a:schemeClr>
                </a:solidFill>
                <a:latin typeface="微软雅黑" panose="020B0503020204020204" pitchFamily="34" charset="-122"/>
                <a:ea typeface="微软雅黑" panose="020B0503020204020204" pitchFamily="34" charset="-122"/>
                <a:cs typeface="+mn-ea"/>
              </a:endParaRPr>
            </a:p>
          </p:txBody>
        </p:sp>
      </p:grpSp>
      <p:grpSp>
        <p:nvGrpSpPr>
          <p:cNvPr id="9" name="组合 8"/>
          <p:cNvGrpSpPr/>
          <p:nvPr/>
        </p:nvGrpSpPr>
        <p:grpSpPr>
          <a:xfrm>
            <a:off x="9484678" y="2985135"/>
            <a:ext cx="1989137" cy="1711325"/>
            <a:chOff x="14998" y="5350"/>
            <a:chExt cx="3132" cy="2695"/>
          </a:xfrm>
        </p:grpSpPr>
        <p:sp>
          <p:nvSpPr>
            <p:cNvPr id="63" name="文本框 62"/>
            <p:cNvSpPr txBox="1"/>
            <p:nvPr>
              <p:custDataLst>
                <p:tags r:id="rId13"/>
              </p:custDataLst>
            </p:nvPr>
          </p:nvSpPr>
          <p:spPr>
            <a:xfrm>
              <a:off x="15292" y="5350"/>
              <a:ext cx="2540" cy="825"/>
            </a:xfrm>
            <a:prstGeom prst="rect">
              <a:avLst/>
            </a:prstGeom>
            <a:noFill/>
          </p:spPr>
          <p:txBody>
            <a:bodyPr wrap="square" lIns="90000" tIns="46800" rIns="90000" bIns="46800" anchor="ctr" anchorCtr="0">
              <a:normAutofit/>
            </a:bodyPr>
            <a:lstStyle>
              <a:defPPr>
                <a:defRPr lang="zh-CN"/>
              </a:defPPr>
              <a:lvl1pPr marL="0" algn="l" defTabSz="913765" rtl="0" eaLnBrk="1" latinLnBrk="0" hangingPunct="1">
                <a:defRPr sz="1800" kern="1200">
                  <a:solidFill>
                    <a:srgbClr val="000000"/>
                  </a:solidFill>
                  <a:latin typeface="Calibri" panose="020F0502020204030204" pitchFamily="34" charset="0"/>
                  <a:ea typeface="+mn-ea"/>
                  <a:cs typeface="+mn-ea"/>
                </a:defRPr>
              </a:lvl1pPr>
              <a:lvl2pPr marL="457200" algn="l" defTabSz="913765" rtl="0" eaLnBrk="1" latinLnBrk="0" hangingPunct="1">
                <a:defRPr sz="1800" kern="1200">
                  <a:solidFill>
                    <a:srgbClr val="000000"/>
                  </a:solidFill>
                  <a:latin typeface="Calibri" panose="020F0502020204030204" pitchFamily="34" charset="0"/>
                  <a:ea typeface="+mn-ea"/>
                  <a:cs typeface="+mn-ea"/>
                </a:defRPr>
              </a:lvl2pPr>
              <a:lvl3pPr marL="914400" algn="l" defTabSz="913765" rtl="0" eaLnBrk="1" latinLnBrk="0" hangingPunct="1">
                <a:defRPr sz="1800" kern="1200">
                  <a:solidFill>
                    <a:srgbClr val="000000"/>
                  </a:solidFill>
                  <a:latin typeface="Calibri" panose="020F0502020204030204" pitchFamily="34" charset="0"/>
                  <a:ea typeface="+mn-ea"/>
                  <a:cs typeface="+mn-ea"/>
                </a:defRPr>
              </a:lvl3pPr>
              <a:lvl4pPr marL="1371600" algn="l" defTabSz="913765" rtl="0" eaLnBrk="1" latinLnBrk="0" hangingPunct="1">
                <a:defRPr sz="1800" kern="1200">
                  <a:solidFill>
                    <a:srgbClr val="000000"/>
                  </a:solidFill>
                  <a:latin typeface="Calibri" panose="020F0502020204030204" pitchFamily="34" charset="0"/>
                  <a:ea typeface="+mn-ea"/>
                  <a:cs typeface="+mn-ea"/>
                </a:defRPr>
              </a:lvl4pPr>
              <a:lvl5pPr marL="1828800" algn="l" defTabSz="913765" rtl="0" eaLnBrk="1" latinLnBrk="0" hangingPunct="1">
                <a:defRPr sz="1800" kern="1200">
                  <a:solidFill>
                    <a:srgbClr val="000000"/>
                  </a:solidFill>
                  <a:latin typeface="Calibri" panose="020F0502020204030204" pitchFamily="34" charset="0"/>
                  <a:ea typeface="+mn-ea"/>
                  <a:cs typeface="+mn-ea"/>
                </a:defRPr>
              </a:lvl5pPr>
              <a:lvl6pPr marL="2286000" algn="l" defTabSz="913765" rtl="0" eaLnBrk="1" latinLnBrk="0" hangingPunct="1">
                <a:defRPr sz="1800" kern="1200">
                  <a:solidFill>
                    <a:srgbClr val="000000"/>
                  </a:solidFill>
                  <a:latin typeface="Calibri" panose="020F0502020204030204" pitchFamily="34" charset="0"/>
                  <a:ea typeface="+mn-ea"/>
                  <a:cs typeface="+mn-ea"/>
                </a:defRPr>
              </a:lvl6pPr>
              <a:lvl7pPr marL="2743200" algn="l" defTabSz="913765" rtl="0" eaLnBrk="1" latinLnBrk="0" hangingPunct="1">
                <a:defRPr sz="1800" kern="1200">
                  <a:solidFill>
                    <a:srgbClr val="000000"/>
                  </a:solidFill>
                  <a:latin typeface="Calibri" panose="020F0502020204030204" pitchFamily="34" charset="0"/>
                  <a:ea typeface="+mn-ea"/>
                  <a:cs typeface="+mn-ea"/>
                </a:defRPr>
              </a:lvl7pPr>
              <a:lvl8pPr marL="3200400" algn="l" defTabSz="913765" rtl="0" eaLnBrk="1" latinLnBrk="0" hangingPunct="1">
                <a:defRPr sz="1800" kern="1200">
                  <a:solidFill>
                    <a:srgbClr val="000000"/>
                  </a:solidFill>
                  <a:latin typeface="Calibri" panose="020F0502020204030204" pitchFamily="34" charset="0"/>
                  <a:ea typeface="+mn-ea"/>
                  <a:cs typeface="+mn-ea"/>
                </a:defRPr>
              </a:lvl8pPr>
              <a:lvl9pPr marL="3657600" algn="l" defTabSz="913765" rtl="0" eaLnBrk="1" latinLnBrk="0" hangingPunct="1">
                <a:defRPr sz="1800" kern="1200">
                  <a:solidFill>
                    <a:srgbClr val="000000"/>
                  </a:solidFill>
                  <a:latin typeface="Calibri" panose="020F0502020204030204" pitchFamily="34" charset="0"/>
                  <a:ea typeface="+mn-ea"/>
                  <a:cs typeface="+mn-ea"/>
                </a:defRPr>
              </a:lvl9pPr>
            </a:lstStyle>
            <a:p>
              <a:pPr algn="ctr" fontAlgn="base">
                <a:lnSpc>
                  <a:spcPct val="120000"/>
                </a:lnSpc>
              </a:pPr>
              <a:r>
                <a:rPr lang="zh-CN" altLang="en-US" b="1" strike="noStrike" spc="300" noProof="1">
                  <a:solidFill>
                    <a:srgbClr val="000000">
                      <a:lumMod val="65000"/>
                      <a:lumOff val="35000"/>
                    </a:srgbClr>
                  </a:solidFill>
                  <a:latin typeface="微软雅黑" panose="020B0503020204020204" pitchFamily="34" charset="-122"/>
                  <a:ea typeface="微软雅黑" panose="020B0503020204020204" pitchFamily="34" charset="-122"/>
                  <a:cs typeface="+mn-ea"/>
                </a:rPr>
                <a:t>其他因素</a:t>
              </a:r>
              <a:endParaRPr lang="zh-CN" altLang="en-US" b="1" strike="noStrike" spc="300" noProof="1">
                <a:solidFill>
                  <a:srgbClr val="000000">
                    <a:lumMod val="65000"/>
                    <a:lumOff val="35000"/>
                  </a:srgbClr>
                </a:solidFill>
                <a:latin typeface="微软雅黑" panose="020B0503020204020204" pitchFamily="34" charset="-122"/>
                <a:ea typeface="微软雅黑" panose="020B0503020204020204" pitchFamily="34" charset="-122"/>
                <a:cs typeface="+mn-ea"/>
              </a:endParaRPr>
            </a:p>
          </p:txBody>
        </p:sp>
        <p:sp>
          <p:nvSpPr>
            <p:cNvPr id="64" name="文本框 63"/>
            <p:cNvSpPr txBox="1"/>
            <p:nvPr>
              <p:custDataLst>
                <p:tags r:id="rId14"/>
              </p:custDataLst>
            </p:nvPr>
          </p:nvSpPr>
          <p:spPr>
            <a:xfrm>
              <a:off x="14997" y="6205"/>
              <a:ext cx="3132" cy="1840"/>
            </a:xfrm>
            <a:prstGeom prst="rect">
              <a:avLst/>
            </a:prstGeom>
            <a:noFill/>
          </p:spPr>
          <p:txBody>
            <a:bodyPr wrap="square" lIns="90000" tIns="0" rIns="90000" bIns="46800">
              <a:noAutofit/>
            </a:bodyPr>
            <a:lstStyle>
              <a:defPPr>
                <a:defRPr lang="zh-CN"/>
              </a:defPPr>
              <a:lvl1pPr marL="0" algn="l" defTabSz="913765" rtl="0" eaLnBrk="1" latinLnBrk="0" hangingPunct="1">
                <a:defRPr sz="1800" kern="1200">
                  <a:solidFill>
                    <a:srgbClr val="000000"/>
                  </a:solidFill>
                  <a:latin typeface="Calibri" panose="020F0502020204030204" pitchFamily="34" charset="0"/>
                  <a:ea typeface="+mn-ea"/>
                  <a:cs typeface="+mn-ea"/>
                </a:defRPr>
              </a:lvl1pPr>
              <a:lvl2pPr marL="457200" algn="l" defTabSz="913765" rtl="0" eaLnBrk="1" latinLnBrk="0" hangingPunct="1">
                <a:defRPr sz="1800" kern="1200">
                  <a:solidFill>
                    <a:srgbClr val="000000"/>
                  </a:solidFill>
                  <a:latin typeface="Calibri" panose="020F0502020204030204" pitchFamily="34" charset="0"/>
                  <a:ea typeface="+mn-ea"/>
                  <a:cs typeface="+mn-ea"/>
                </a:defRPr>
              </a:lvl2pPr>
              <a:lvl3pPr marL="914400" algn="l" defTabSz="913765" rtl="0" eaLnBrk="1" latinLnBrk="0" hangingPunct="1">
                <a:defRPr sz="1800" kern="1200">
                  <a:solidFill>
                    <a:srgbClr val="000000"/>
                  </a:solidFill>
                  <a:latin typeface="Calibri" panose="020F0502020204030204" pitchFamily="34" charset="0"/>
                  <a:ea typeface="+mn-ea"/>
                  <a:cs typeface="+mn-ea"/>
                </a:defRPr>
              </a:lvl3pPr>
              <a:lvl4pPr marL="1371600" algn="l" defTabSz="913765" rtl="0" eaLnBrk="1" latinLnBrk="0" hangingPunct="1">
                <a:defRPr sz="1800" kern="1200">
                  <a:solidFill>
                    <a:srgbClr val="000000"/>
                  </a:solidFill>
                  <a:latin typeface="Calibri" panose="020F0502020204030204" pitchFamily="34" charset="0"/>
                  <a:ea typeface="+mn-ea"/>
                  <a:cs typeface="+mn-ea"/>
                </a:defRPr>
              </a:lvl4pPr>
              <a:lvl5pPr marL="1828800" algn="l" defTabSz="913765" rtl="0" eaLnBrk="1" latinLnBrk="0" hangingPunct="1">
                <a:defRPr sz="1800" kern="1200">
                  <a:solidFill>
                    <a:srgbClr val="000000"/>
                  </a:solidFill>
                  <a:latin typeface="Calibri" panose="020F0502020204030204" pitchFamily="34" charset="0"/>
                  <a:ea typeface="+mn-ea"/>
                  <a:cs typeface="+mn-ea"/>
                </a:defRPr>
              </a:lvl5pPr>
              <a:lvl6pPr marL="2286000" algn="l" defTabSz="913765" rtl="0" eaLnBrk="1" latinLnBrk="0" hangingPunct="1">
                <a:defRPr sz="1800" kern="1200">
                  <a:solidFill>
                    <a:srgbClr val="000000"/>
                  </a:solidFill>
                  <a:latin typeface="Calibri" panose="020F0502020204030204" pitchFamily="34" charset="0"/>
                  <a:ea typeface="+mn-ea"/>
                  <a:cs typeface="+mn-ea"/>
                </a:defRPr>
              </a:lvl6pPr>
              <a:lvl7pPr marL="2743200" algn="l" defTabSz="913765" rtl="0" eaLnBrk="1" latinLnBrk="0" hangingPunct="1">
                <a:defRPr sz="1800" kern="1200">
                  <a:solidFill>
                    <a:srgbClr val="000000"/>
                  </a:solidFill>
                  <a:latin typeface="Calibri" panose="020F0502020204030204" pitchFamily="34" charset="0"/>
                  <a:ea typeface="+mn-ea"/>
                  <a:cs typeface="+mn-ea"/>
                </a:defRPr>
              </a:lvl7pPr>
              <a:lvl8pPr marL="3200400" algn="l" defTabSz="913765" rtl="0" eaLnBrk="1" latinLnBrk="0" hangingPunct="1">
                <a:defRPr sz="1800" kern="1200">
                  <a:solidFill>
                    <a:srgbClr val="000000"/>
                  </a:solidFill>
                  <a:latin typeface="Calibri" panose="020F0502020204030204" pitchFamily="34" charset="0"/>
                  <a:ea typeface="+mn-ea"/>
                  <a:cs typeface="+mn-ea"/>
                </a:defRPr>
              </a:lvl8pPr>
              <a:lvl9pPr marL="3657600" algn="l" defTabSz="913765" rtl="0" eaLnBrk="1" latinLnBrk="0" hangingPunct="1">
                <a:defRPr sz="1800" kern="1200">
                  <a:solidFill>
                    <a:srgbClr val="000000"/>
                  </a:solidFill>
                  <a:latin typeface="Calibri" panose="020F0502020204030204" pitchFamily="34" charset="0"/>
                  <a:ea typeface="+mn-ea"/>
                  <a:cs typeface="+mn-ea"/>
                </a:defRPr>
              </a:lvl9pPr>
            </a:lstStyle>
            <a:p>
              <a:pPr algn="just" fontAlgn="base">
                <a:lnSpc>
                  <a:spcPct val="120000"/>
                </a:lnSpc>
              </a:pPr>
              <a:r>
                <a:rPr lang="zh-CN" altLang="en-US" sz="1400" b="0" strike="noStrike" spc="150" noProof="1">
                  <a:solidFill>
                    <a:schemeClr val="tx1">
                      <a:lumMod val="75000"/>
                      <a:lumOff val="25000"/>
                    </a:schemeClr>
                  </a:solidFill>
                  <a:latin typeface="微软雅黑" panose="020B0503020204020204" pitchFamily="34" charset="-122"/>
                  <a:ea typeface="微软雅黑" panose="020B0503020204020204" pitchFamily="34" charset="-122"/>
                  <a:cs typeface="+mn-ea"/>
                </a:rPr>
                <a:t>除上述决定和影响利率水平的因素外，还有其他因素也会对利率产生影响。（1）借贷期限。（2）借贷成本。</a:t>
              </a:r>
              <a:endParaRPr lang="zh-CN" altLang="en-US" sz="1400" b="0" strike="noStrike" spc="150" noProof="1">
                <a:solidFill>
                  <a:schemeClr val="tx1">
                    <a:lumMod val="75000"/>
                    <a:lumOff val="25000"/>
                  </a:schemeClr>
                </a:solidFill>
                <a:latin typeface="微软雅黑" panose="020B0503020204020204" pitchFamily="34" charset="-122"/>
                <a:ea typeface="微软雅黑" panose="020B0503020204020204" pitchFamily="34" charset="-122"/>
                <a:cs typeface="+mn-ea"/>
              </a:endParaRPr>
            </a:p>
          </p:txBody>
        </p:sp>
      </p:grpSp>
      <p:pic>
        <p:nvPicPr>
          <p:cNvPr id="93205" name="图形 1"/>
          <p:cNvPicPr>
            <a:picLocks noGrp="1" noChangeAspect="1"/>
          </p:cNvPicPr>
          <p:nvPr>
            <p:custDataLst>
              <p:tags r:id="rId15"/>
            </p:custDataLst>
          </p:nvPr>
        </p:nvPicPr>
        <p:blipFill>
          <a:blip r:embed="rId16"/>
          <a:stretch>
            <a:fillRect/>
          </a:stretch>
        </p:blipFill>
        <p:spPr>
          <a:xfrm>
            <a:off x="916940" y="2192973"/>
            <a:ext cx="1008063" cy="538162"/>
          </a:xfrm>
          <a:prstGeom prst="rect">
            <a:avLst/>
          </a:prstGeom>
          <a:noFill/>
          <a:ln w="9525">
            <a:noFill/>
          </a:ln>
        </p:spPr>
      </p:pic>
      <p:pic>
        <p:nvPicPr>
          <p:cNvPr id="93206" name="图形 2"/>
          <p:cNvPicPr>
            <a:picLocks noGrp="1" noChangeAspect="1"/>
          </p:cNvPicPr>
          <p:nvPr>
            <p:custDataLst>
              <p:tags r:id="rId17"/>
            </p:custDataLst>
          </p:nvPr>
        </p:nvPicPr>
        <p:blipFill>
          <a:blip r:embed="rId18"/>
          <a:stretch>
            <a:fillRect/>
          </a:stretch>
        </p:blipFill>
        <p:spPr>
          <a:xfrm>
            <a:off x="3129915" y="2192973"/>
            <a:ext cx="1168400" cy="538162"/>
          </a:xfrm>
          <a:prstGeom prst="rect">
            <a:avLst/>
          </a:prstGeom>
          <a:noFill/>
          <a:ln w="9525">
            <a:noFill/>
          </a:ln>
        </p:spPr>
      </p:pic>
      <p:pic>
        <p:nvPicPr>
          <p:cNvPr id="93207" name="图形 3"/>
          <p:cNvPicPr>
            <a:picLocks noGrp="1" noChangeAspect="1"/>
          </p:cNvPicPr>
          <p:nvPr>
            <p:custDataLst>
              <p:tags r:id="rId19"/>
            </p:custDataLst>
          </p:nvPr>
        </p:nvPicPr>
        <p:blipFill>
          <a:blip r:embed="rId20"/>
          <a:stretch>
            <a:fillRect/>
          </a:stretch>
        </p:blipFill>
        <p:spPr>
          <a:xfrm>
            <a:off x="5347653" y="2192973"/>
            <a:ext cx="1144587" cy="538162"/>
          </a:xfrm>
          <a:prstGeom prst="rect">
            <a:avLst/>
          </a:prstGeom>
          <a:noFill/>
          <a:ln w="9525">
            <a:noFill/>
          </a:ln>
        </p:spPr>
      </p:pic>
      <p:pic>
        <p:nvPicPr>
          <p:cNvPr id="93208" name="图形 4"/>
          <p:cNvPicPr>
            <a:picLocks noGrp="1" noChangeAspect="1"/>
          </p:cNvPicPr>
          <p:nvPr>
            <p:custDataLst>
              <p:tags r:id="rId21"/>
            </p:custDataLst>
          </p:nvPr>
        </p:nvPicPr>
        <p:blipFill>
          <a:blip r:embed="rId22"/>
          <a:stretch>
            <a:fillRect/>
          </a:stretch>
        </p:blipFill>
        <p:spPr>
          <a:xfrm>
            <a:off x="7574915" y="2192973"/>
            <a:ext cx="1096963" cy="538162"/>
          </a:xfrm>
          <a:prstGeom prst="rect">
            <a:avLst/>
          </a:prstGeom>
          <a:noFill/>
          <a:ln w="9525">
            <a:noFill/>
          </a:ln>
        </p:spPr>
      </p:pic>
      <p:pic>
        <p:nvPicPr>
          <p:cNvPr id="93209" name="图形 5"/>
          <p:cNvPicPr>
            <a:picLocks noGrp="1" noChangeAspect="1"/>
          </p:cNvPicPr>
          <p:nvPr>
            <p:custDataLst>
              <p:tags r:id="rId23"/>
            </p:custDataLst>
          </p:nvPr>
        </p:nvPicPr>
        <p:blipFill>
          <a:blip r:embed="rId24"/>
          <a:stretch>
            <a:fillRect/>
          </a:stretch>
        </p:blipFill>
        <p:spPr>
          <a:xfrm>
            <a:off x="9859328" y="2192973"/>
            <a:ext cx="1150937" cy="538162"/>
          </a:xfrm>
          <a:prstGeom prst="rect">
            <a:avLst/>
          </a:prstGeom>
          <a:noFill/>
          <a:ln w="9525">
            <a:noFill/>
          </a:ln>
        </p:spPr>
      </p:pic>
    </p:spTree>
    <p:custDataLst>
      <p:tags r:id="rId25"/>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517879" y="1485068"/>
            <a:ext cx="11095033" cy="4579854"/>
            <a:chOff x="1579" y="2260"/>
            <a:chExt cx="15722" cy="5518"/>
          </a:xfrm>
        </p:grpSpPr>
        <p:sp>
          <p:nvSpPr>
            <p:cNvPr id="114" name="圆角矩形 113"/>
            <p:cNvSpPr/>
            <p:nvPr>
              <p:custDataLst>
                <p:tags r:id="rId1"/>
              </p:custDataLst>
            </p:nvPr>
          </p:nvSpPr>
          <p:spPr>
            <a:xfrm>
              <a:off x="2158" y="2422"/>
              <a:ext cx="14775" cy="5187"/>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923" y="2260"/>
              <a:ext cx="761" cy="400"/>
              <a:chOff x="5278" y="3221"/>
              <a:chExt cx="761" cy="400"/>
            </a:xfrm>
          </p:grpSpPr>
          <p:sp>
            <p:nvSpPr>
              <p:cNvPr id="116" name="菱形 115"/>
              <p:cNvSpPr/>
              <p:nvPr>
                <p:custDataLst>
                  <p:tags r:id="rId2"/>
                </p:custDataLst>
              </p:nvPr>
            </p:nvSpPr>
            <p:spPr>
              <a:xfrm>
                <a:off x="5278" y="322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594" y="322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579" y="7378"/>
              <a:ext cx="789" cy="400"/>
              <a:chOff x="4934" y="4774"/>
              <a:chExt cx="789" cy="400"/>
            </a:xfrm>
          </p:grpSpPr>
          <p:sp>
            <p:nvSpPr>
              <p:cNvPr id="119" name="菱形 118"/>
              <p:cNvSpPr/>
              <p:nvPr>
                <p:custDataLst>
                  <p:tags r:id="rId4"/>
                </p:custDataLst>
              </p:nvPr>
            </p:nvSpPr>
            <p:spPr>
              <a:xfrm>
                <a:off x="5278" y="4774"/>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4934" y="4774"/>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525" y="7378"/>
              <a:ext cx="776" cy="400"/>
              <a:chOff x="4942" y="4774"/>
              <a:chExt cx="776" cy="400"/>
            </a:xfrm>
          </p:grpSpPr>
          <p:sp>
            <p:nvSpPr>
              <p:cNvPr id="122" name="菱形 121"/>
              <p:cNvSpPr/>
              <p:nvPr>
                <p:custDataLst>
                  <p:tags r:id="rId6"/>
                </p:custDataLst>
              </p:nvPr>
            </p:nvSpPr>
            <p:spPr>
              <a:xfrm>
                <a:off x="4942" y="4774"/>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258" y="4774"/>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412" y="2260"/>
              <a:ext cx="761" cy="400"/>
              <a:chOff x="5070" y="3200"/>
              <a:chExt cx="761" cy="400"/>
            </a:xfrm>
          </p:grpSpPr>
          <p:sp>
            <p:nvSpPr>
              <p:cNvPr id="125" name="菱形 124"/>
              <p:cNvSpPr/>
              <p:nvPr>
                <p:custDataLst>
                  <p:tags r:id="rId8"/>
                </p:custDataLst>
              </p:nvPr>
            </p:nvSpPr>
            <p:spPr>
              <a:xfrm>
                <a:off x="5070" y="320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386" y="320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63"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三、货币是商品价值形式不断发</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展的结果</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 name="Title 6"/>
          <p:cNvSpPr txBox="1"/>
          <p:nvPr>
            <p:custDataLst>
              <p:tags r:id="rId10"/>
            </p:custDataLst>
          </p:nvPr>
        </p:nvSpPr>
        <p:spPr>
          <a:xfrm>
            <a:off x="1371600" y="1772920"/>
            <a:ext cx="9763125" cy="410019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1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（一）简单的或偶然的价值形式</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1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最初的商品交换只是原始公社之间的偶然的把剩余产品用于交换，因此商品价值的表现也带有偶然的性质。</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85750" lvl="0" indent="-285750" algn="just" fontAlgn="auto">
              <a:lnSpc>
                <a:spcPct val="11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（二）总和的或扩大的价值形式</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1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总和或扩大的价值形式，就是一种商品的价值已不再是偶然地表现在另一种商品上，而是扩大了范围，表现在其他一系列商品上，取得了扩大的相对价值形式。</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85750" lvl="0" indent="-285750" algn="just" fontAlgn="auto">
              <a:lnSpc>
                <a:spcPct val="11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（三）一般价值形式</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1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所谓一般价值形式，简言之就是一切商品的价值都共同表现在从商品世界中分离出来的、充当一般等价物的商品上。</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85750" lvl="0" indent="-285750" algn="just" fontAlgn="auto">
              <a:lnSpc>
                <a:spcPct val="11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（四）货币形式</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1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货币形式是指一切商品的价值固定地用一种特殊商品来表现的价值形式。</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335103" y="1483408"/>
            <a:ext cx="11356143" cy="4581514"/>
            <a:chOff x="1320" y="2258"/>
            <a:chExt cx="16092" cy="5520"/>
          </a:xfrm>
        </p:grpSpPr>
        <p:sp>
          <p:nvSpPr>
            <p:cNvPr id="114" name="圆角矩形 113"/>
            <p:cNvSpPr/>
            <p:nvPr>
              <p:custDataLst>
                <p:tags r:id="rId1"/>
              </p:custDataLst>
            </p:nvPr>
          </p:nvSpPr>
          <p:spPr>
            <a:xfrm>
              <a:off x="1837" y="2422"/>
              <a:ext cx="15259" cy="5187"/>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521" y="2260"/>
              <a:ext cx="761" cy="400"/>
              <a:chOff x="4876" y="3221"/>
              <a:chExt cx="761" cy="400"/>
            </a:xfrm>
          </p:grpSpPr>
          <p:sp>
            <p:nvSpPr>
              <p:cNvPr id="116" name="菱形 115"/>
              <p:cNvSpPr/>
              <p:nvPr>
                <p:custDataLst>
                  <p:tags r:id="rId2"/>
                </p:custDataLst>
              </p:nvPr>
            </p:nvSpPr>
            <p:spPr>
              <a:xfrm>
                <a:off x="4876" y="322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192" y="322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320" y="7378"/>
              <a:ext cx="649" cy="400"/>
              <a:chOff x="4675" y="4774"/>
              <a:chExt cx="649" cy="400"/>
            </a:xfrm>
          </p:grpSpPr>
          <p:sp>
            <p:nvSpPr>
              <p:cNvPr id="119" name="菱形 118"/>
              <p:cNvSpPr/>
              <p:nvPr>
                <p:custDataLst>
                  <p:tags r:id="rId4"/>
                </p:custDataLst>
              </p:nvPr>
            </p:nvSpPr>
            <p:spPr>
              <a:xfrm>
                <a:off x="4879" y="4774"/>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4675" y="4774"/>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636" y="7378"/>
              <a:ext cx="776" cy="400"/>
              <a:chOff x="4831" y="4774"/>
              <a:chExt cx="776" cy="400"/>
            </a:xfrm>
          </p:grpSpPr>
          <p:sp>
            <p:nvSpPr>
              <p:cNvPr id="122" name="菱形 121"/>
              <p:cNvSpPr/>
              <p:nvPr>
                <p:custDataLst>
                  <p:tags r:id="rId6"/>
                </p:custDataLst>
              </p:nvPr>
            </p:nvSpPr>
            <p:spPr>
              <a:xfrm>
                <a:off x="4831" y="4774"/>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147" y="4774"/>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616" y="2258"/>
              <a:ext cx="761" cy="400"/>
              <a:chOff x="4866" y="3198"/>
              <a:chExt cx="761" cy="400"/>
            </a:xfrm>
          </p:grpSpPr>
          <p:sp>
            <p:nvSpPr>
              <p:cNvPr id="125" name="菱形 124"/>
              <p:cNvSpPr/>
              <p:nvPr>
                <p:custDataLst>
                  <p:tags r:id="rId8"/>
                </p:custDataLst>
              </p:nvPr>
            </p:nvSpPr>
            <p:spPr>
              <a:xfrm>
                <a:off x="4866" y="3198"/>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182" y="3198"/>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63"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四、利率市场化</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 name="Title 6"/>
          <p:cNvSpPr txBox="1"/>
          <p:nvPr>
            <p:custDataLst>
              <p:tags r:id="rId10"/>
            </p:custDataLst>
          </p:nvPr>
        </p:nvSpPr>
        <p:spPr>
          <a:xfrm>
            <a:off x="1055370" y="2132965"/>
            <a:ext cx="9544050" cy="327088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sz="1800" b="1" spc="15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（一）利率市场化的定义</a:t>
            </a:r>
            <a:endParaRPr sz="1800" b="1" spc="15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利率市场化是指中央银行逐步放松和消除对利率的管制，遵循价值规律，由市场自主确定利率水平。利率市场化至少应包括：（1）利率水平由市场决定；（2）货币当局对利率进行间接调控；（3）市场主体享有充分的自主权。</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sz="1800" b="1" spc="15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（二）我国利率制度的改革</a:t>
            </a:r>
            <a:endParaRPr sz="1800" b="1" spc="15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pc="15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利率市场化是我国利率改革的方向。虽然我国自 1949 年以来曾经很长时间都实行管制利率体制，但是利率市场化是我国利率改革的方向。</a:t>
            </a:r>
            <a:endParaRPr lang="zh-CN" altLang="en-US" sz="1800" spc="15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704184" y="1196834"/>
            <a:ext cx="10890379" cy="5012277"/>
            <a:chOff x="1843" y="1876"/>
            <a:chExt cx="15432" cy="6039"/>
          </a:xfrm>
        </p:grpSpPr>
        <p:sp>
          <p:nvSpPr>
            <p:cNvPr id="114" name="圆角矩形 113"/>
            <p:cNvSpPr/>
            <p:nvPr>
              <p:custDataLst>
                <p:tags r:id="rId1"/>
              </p:custDataLst>
            </p:nvPr>
          </p:nvSpPr>
          <p:spPr>
            <a:xfrm>
              <a:off x="2158" y="2137"/>
              <a:ext cx="14775" cy="565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843" y="1876"/>
              <a:ext cx="637" cy="421"/>
              <a:chOff x="5198" y="2837"/>
              <a:chExt cx="637" cy="421"/>
            </a:xfrm>
          </p:grpSpPr>
          <p:sp>
            <p:nvSpPr>
              <p:cNvPr id="116" name="菱形 115"/>
              <p:cNvSpPr/>
              <p:nvPr>
                <p:custDataLst>
                  <p:tags r:id="rId2"/>
                </p:custDataLst>
              </p:nvPr>
            </p:nvSpPr>
            <p:spPr>
              <a:xfrm>
                <a:off x="5198" y="2858"/>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0" y="283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43" y="7504"/>
              <a:ext cx="738" cy="410"/>
              <a:chOff x="5198" y="4900"/>
              <a:chExt cx="738" cy="410"/>
            </a:xfrm>
          </p:grpSpPr>
          <p:sp>
            <p:nvSpPr>
              <p:cNvPr id="119" name="菱形 118"/>
              <p:cNvSpPr/>
              <p:nvPr>
                <p:custDataLst>
                  <p:tags r:id="rId4"/>
                </p:custDataLst>
              </p:nvPr>
            </p:nvSpPr>
            <p:spPr>
              <a:xfrm>
                <a:off x="5491" y="491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198" y="490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504" y="7515"/>
              <a:ext cx="770" cy="400"/>
              <a:chOff x="4969" y="4911"/>
              <a:chExt cx="770" cy="400"/>
            </a:xfrm>
          </p:grpSpPr>
          <p:sp>
            <p:nvSpPr>
              <p:cNvPr id="122" name="菱形 121"/>
              <p:cNvSpPr/>
              <p:nvPr>
                <p:custDataLst>
                  <p:tags r:id="rId6"/>
                </p:custDataLst>
              </p:nvPr>
            </p:nvSpPr>
            <p:spPr>
              <a:xfrm>
                <a:off x="4969" y="4911"/>
                <a:ext cx="454"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285" y="4911"/>
                <a:ext cx="454"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580" y="1930"/>
              <a:ext cx="695" cy="433"/>
              <a:chOff x="4968" y="2870"/>
              <a:chExt cx="695" cy="433"/>
            </a:xfrm>
          </p:grpSpPr>
          <p:sp>
            <p:nvSpPr>
              <p:cNvPr id="125" name="菱形 124"/>
              <p:cNvSpPr/>
              <p:nvPr>
                <p:custDataLst>
                  <p:tags r:id="rId8"/>
                </p:custDataLst>
              </p:nvPr>
            </p:nvSpPr>
            <p:spPr>
              <a:xfrm>
                <a:off x="4968" y="290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218" y="287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52"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项目小结</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pic>
        <p:nvPicPr>
          <p:cNvPr id="2" name="图片 1"/>
          <p:cNvPicPr>
            <a:picLocks noChangeAspect="1"/>
          </p:cNvPicPr>
          <p:nvPr/>
        </p:nvPicPr>
        <p:blipFill>
          <a:blip r:embed="rId10"/>
          <a:stretch>
            <a:fillRect/>
          </a:stretch>
        </p:blipFill>
        <p:spPr>
          <a:xfrm>
            <a:off x="3935730" y="1484630"/>
            <a:ext cx="3924300" cy="4542790"/>
          </a:xfrm>
          <a:prstGeom prst="rect">
            <a:avLst/>
          </a:prstGeom>
        </p:spPr>
      </p:pic>
    </p:spTree>
    <p:custDataLst>
      <p:tags r:id="rId11"/>
    </p:custData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hasCustomPrompt="1"/>
            <p:custDataLst>
              <p:tags r:id="rId1"/>
            </p:custDataLst>
          </p:nvPr>
        </p:nvSpPr>
        <p:spPr>
          <a:xfrm>
            <a:off x="5665788" y="2613025"/>
            <a:ext cx="5978525" cy="1546225"/>
          </a:xfrm>
        </p:spPr>
        <p:txBody>
          <a:bodyPr vert="horz" lIns="90000" tIns="46800" rIns="90000" bIns="46800" anchor="b"/>
          <a:p>
            <a:pPr marL="0" marR="0" indent="0" algn="r" defTabSz="914400" rtl="0" eaLnBrk="1" fontAlgn="auto" latinLnBrk="0" hangingPunct="1">
              <a:lnSpc>
                <a:spcPct val="100000"/>
              </a:lnSpc>
              <a:spcBef>
                <a:spcPct val="0"/>
              </a:spcBef>
              <a:spcAft>
                <a:spcPct val="0"/>
              </a:spcAft>
              <a:buClrTx/>
              <a:buSzTx/>
              <a:buFontTx/>
              <a:buNone/>
            </a:pPr>
            <a:r>
              <a:rPr kumimoji="0" lang="en-US" altLang="zh-CN" sz="8800" b="1" i="0" u="none" strike="noStrike" kern="1200" cap="none" spc="200" normalizeH="0" baseline="0" noProof="1" dirty="0">
                <a:solidFill>
                  <a:schemeClr val="accent1"/>
                </a:solidFill>
                <a:uFillTx/>
                <a:latin typeface="Bodoni MT Black" panose="02070A03080606020203" charset="0"/>
                <a:ea typeface="微软雅黑" panose="020B0503020204020204" pitchFamily="34" charset="-122"/>
                <a:cs typeface="Bodoni MT Black" panose="02070A03080606020203" charset="0"/>
              </a:rPr>
              <a:t>THANKS</a:t>
            </a:r>
            <a:endParaRPr kumimoji="0" lang="en-US" altLang="zh-CN" sz="8800" b="1" i="0" u="none" strike="noStrike" kern="1200" cap="none" spc="200" normalizeH="0" baseline="0" noProof="1" dirty="0">
              <a:solidFill>
                <a:schemeClr val="accent1"/>
              </a:solidFill>
              <a:uFillTx/>
              <a:latin typeface="Bodoni MT Black" panose="02070A03080606020203" charset="0"/>
              <a:ea typeface="微软雅黑" panose="020B0503020204020204" pitchFamily="34" charset="-122"/>
              <a:cs typeface="Bodoni MT Black" panose="02070A03080606020203" charset="0"/>
            </a:endParaRPr>
          </a:p>
        </p:txBody>
      </p:sp>
    </p:spTree>
    <p:custDataLst>
      <p:tags r:id="rId2"/>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833" fill="hold">
                                          <p:stCondLst>
                                            <p:cond delay="167"/>
                                          </p:stCondLst>
                                        </p:cTn>
                                        <p:tgtEl>
                                          <p:spTgt spid="2"/>
                                        </p:tgtEl>
                                        <p:attrNameLst>
                                          <p:attrName>ppt_h</p:attrName>
                                        </p:attrNameLst>
                                      </p:cBhvr>
                                      <p:tavLst>
                                        <p:tav tm="0" fmla="#ppt_h*(1+0.4*sin(2.5*pi*$)*(1-$)^3)">
                                          <p:val>
                                            <p:fltVal val="0.000000"/>
                                          </p:val>
                                        </p:tav>
                                        <p:tav tm="100000">
                                          <p:val>
                                            <p:fltVal val="1.000000"/>
                                          </p:val>
                                        </p:tav>
                                      </p:tavLst>
                                    </p:anim>
                                    <p:anim calcmode="lin" valueType="num">
                                      <p:cBhvr>
                                        <p:cTn id="8" dur="1000" fill="hold">
                                          <p:stCondLst>
                                            <p:cond delay="0"/>
                                          </p:stCondLst>
                                        </p:cTn>
                                        <p:tgtEl>
                                          <p:spTgt spid="2"/>
                                        </p:tgtEl>
                                        <p:attrNameLst>
                                          <p:attrName>ppt_y</p:attrName>
                                        </p:attrNameLst>
                                      </p:cBhvr>
                                      <p:tavLst>
                                        <p:tav tm="0" fmla="#ppt_y-0.5*#ppt_h+0.5*ppt_h">
                                          <p:val>
                                            <p:fltVal val="0.000000"/>
                                          </p:val>
                                        </p:tav>
                                        <p:tav tm="100000">
                                          <p:val>
                                            <p:fltVal val="1.000000"/>
                                          </p:val>
                                        </p:tav>
                                      </p:tavLst>
                                    </p:anim>
                                    <p:anim calcmode="lin" valueType="num">
                                      <p:cBhvr>
                                        <p:cTn id="9" dur="167" fill="hold">
                                          <p:stCondLst>
                                            <p:cond delay="0"/>
                                          </p:stCondLst>
                                        </p:cTn>
                                        <p:tgtEl>
                                          <p:spTgt spid="2"/>
                                        </p:tgtEl>
                                        <p:attrNameLst>
                                          <p:attrName>ppt_h</p:attrName>
                                        </p:attrNameLst>
                                      </p:cBhvr>
                                      <p:tavLst>
                                        <p:tav tm="0" fmla="$^2*#ppt_h">
                                          <p:val>
                                            <p:fltVal val="0.000000"/>
                                          </p:val>
                                        </p:tav>
                                        <p:tav tm="100000" fmla="#ppt_h">
                                          <p:val>
                                            <p:fltVal val="1.000000"/>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7" name="Title 6"/>
          <p:cNvSpPr txBox="1"/>
          <p:nvPr>
            <p:custDataLst>
              <p:tags r:id="rId1"/>
            </p:custDataLst>
          </p:nvPr>
        </p:nvSpPr>
        <p:spPr>
          <a:xfrm>
            <a:off x="263525" y="1484630"/>
            <a:ext cx="7907655" cy="472249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60045" lvl="0" algn="just" fontAlgn="auto">
              <a:lnSpc>
                <a:spcPct val="120000"/>
              </a:lnSpc>
              <a:spcBef>
                <a:spcPts val="1000"/>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在《辞海》中，对于</a:t>
            </a:r>
            <a:r>
              <a:rPr lang="zh-CN" altLang="en-US" sz="1800" strike="noStrike" spc="150" noProof="1" dirty="0">
                <a:ln w="3175">
                  <a:noFill/>
                  <a:prstDash val="dash"/>
                </a:ln>
                <a:solidFill>
                  <a:srgbClr val="C0000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“信用”</a:t>
            </a: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一词的解释有三层意思：一是以诚信用人，即信任使用；二是遵守诺言，实践承诺，从而取得别人对他的信任；三是以偿还为条件的价值运动形式。经济领域中，信用是从属于商品货币的一个范畴，它与道德伦理方面使用的信用是有区别的。金融学所研究的信用及信用关系主要是第三层意思，即在商品货币经济条件下，以还本付息为条件的一种借贷行为，是价值运动的特殊形式。这种借贷行为是指商品或货币的所有者，把商品赊销或货币贷放出去给需要者使用，并且约定时间，到期由商品的赊购者或货币的借入者如数归还本金和利息，其特征是以偿还和付息为条件的价值运动的特殊形式。在现代英美国家，信用被称之为 Credit，或Trust、Reliance。</a:t>
            </a: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《牛津法律大辞典》将其解释为：“为得到或提供货物或服务后并不立即而是允诺在将来付给报酬的做法。”“一方是否通过信贷与另一方做交易，取决于他对债务人的特点、偿还能力和提供的担保的估计”。</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pic>
        <p:nvPicPr>
          <p:cNvPr id="76803" name="图片 5"/>
          <p:cNvPicPr>
            <a:picLocks noChangeAspect="1"/>
          </p:cNvPicPr>
          <p:nvPr>
            <p:custDataLst>
              <p:tags r:id="rId2"/>
            </p:custDataLst>
          </p:nvPr>
        </p:nvPicPr>
        <p:blipFill>
          <a:blip r:embed="rId3">
            <a:clrChange>
              <a:clrFrom>
                <a:srgbClr val="F2F2F2"/>
              </a:clrFrom>
              <a:clrTo>
                <a:srgbClr val="F2F2F2">
                  <a:alpha val="0"/>
                </a:srgbClr>
              </a:clrTo>
            </a:clrChange>
          </a:blip>
          <a:stretch>
            <a:fillRect/>
          </a:stretch>
        </p:blipFill>
        <p:spPr>
          <a:xfrm>
            <a:off x="7967980" y="2277110"/>
            <a:ext cx="4118610" cy="3437890"/>
          </a:xfrm>
          <a:prstGeom prst="rect">
            <a:avLst/>
          </a:prstGeom>
          <a:noFill/>
          <a:ln w="9525">
            <a:noFill/>
          </a:ln>
        </p:spPr>
      </p:pic>
      <p:grpSp>
        <p:nvGrpSpPr>
          <p:cNvPr id="76804"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一、信用的概念</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圆角矩形 52"/>
          <p:cNvSpPr/>
          <p:nvPr>
            <p:custDataLst>
              <p:tags r:id="rId1"/>
            </p:custDataLst>
          </p:nvPr>
        </p:nvSpPr>
        <p:spPr>
          <a:xfrm>
            <a:off x="1490663" y="2433638"/>
            <a:ext cx="36513" cy="2195513"/>
          </a:xfrm>
          <a:prstGeom prst="roundRect">
            <a:avLst>
              <a:gd name="adj" fmla="val 50000"/>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48" name="文本框 5"/>
          <p:cNvSpPr txBox="1"/>
          <p:nvPr>
            <p:custDataLst>
              <p:tags r:id="rId2"/>
            </p:custDataLst>
          </p:nvPr>
        </p:nvSpPr>
        <p:spPr>
          <a:xfrm>
            <a:off x="2245995" y="2277110"/>
            <a:ext cx="4780280" cy="1185545"/>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Calibri" panose="020F0502020204030204" pitchFamily="34" charset="0"/>
                <a:ea typeface="+mn-ea"/>
                <a:cs typeface="+mn-ea"/>
              </a:defRPr>
            </a:lvl1pPr>
            <a:lvl2pPr marL="457200" algn="l" defTabSz="914400" rtl="0" eaLnBrk="1" latinLnBrk="0" hangingPunct="1">
              <a:defRPr sz="1800" kern="1200">
                <a:solidFill>
                  <a:srgbClr val="000000"/>
                </a:solidFill>
                <a:latin typeface="Calibri" panose="020F0502020204030204" pitchFamily="34" charset="0"/>
                <a:ea typeface="+mn-ea"/>
                <a:cs typeface="+mn-ea"/>
              </a:defRPr>
            </a:lvl2pPr>
            <a:lvl3pPr marL="914400" algn="l" defTabSz="914400" rtl="0" eaLnBrk="1" latinLnBrk="0" hangingPunct="1">
              <a:defRPr sz="1800" kern="1200">
                <a:solidFill>
                  <a:srgbClr val="000000"/>
                </a:solidFill>
                <a:latin typeface="Calibri" panose="020F0502020204030204" pitchFamily="34" charset="0"/>
                <a:ea typeface="+mn-ea"/>
                <a:cs typeface="+mn-ea"/>
              </a:defRPr>
            </a:lvl3pPr>
            <a:lvl4pPr marL="1371600" algn="l" defTabSz="914400" rtl="0" eaLnBrk="1" latinLnBrk="0" hangingPunct="1">
              <a:defRPr sz="1800" kern="1200">
                <a:solidFill>
                  <a:srgbClr val="000000"/>
                </a:solidFill>
                <a:latin typeface="Calibri" panose="020F0502020204030204" pitchFamily="34" charset="0"/>
                <a:ea typeface="+mn-ea"/>
                <a:cs typeface="+mn-ea"/>
              </a:defRPr>
            </a:lvl4pPr>
            <a:lvl5pPr marL="1828800" algn="l" defTabSz="914400" rtl="0" eaLnBrk="1" latinLnBrk="0" hangingPunct="1">
              <a:defRPr sz="1800" kern="1200">
                <a:solidFill>
                  <a:srgbClr val="000000"/>
                </a:solidFill>
                <a:latin typeface="Calibri" panose="020F0502020204030204" pitchFamily="34" charset="0"/>
                <a:ea typeface="+mn-ea"/>
                <a:cs typeface="+mn-ea"/>
              </a:defRPr>
            </a:lvl5pPr>
            <a:lvl6pPr marL="2286000" algn="l" defTabSz="914400" rtl="0" eaLnBrk="1" latinLnBrk="0" hangingPunct="1">
              <a:defRPr sz="1800" kern="1200">
                <a:solidFill>
                  <a:srgbClr val="000000"/>
                </a:solidFill>
                <a:latin typeface="Calibri" panose="020F0502020204030204" pitchFamily="34" charset="0"/>
                <a:ea typeface="+mn-ea"/>
                <a:cs typeface="+mn-ea"/>
              </a:defRPr>
            </a:lvl6pPr>
            <a:lvl7pPr marL="2743200" algn="l" defTabSz="914400" rtl="0" eaLnBrk="1" latinLnBrk="0" hangingPunct="1">
              <a:defRPr sz="1800" kern="1200">
                <a:solidFill>
                  <a:srgbClr val="000000"/>
                </a:solidFill>
                <a:latin typeface="Calibri" panose="020F0502020204030204" pitchFamily="34" charset="0"/>
                <a:ea typeface="+mn-ea"/>
                <a:cs typeface="+mn-ea"/>
              </a:defRPr>
            </a:lvl7pPr>
            <a:lvl8pPr marL="3200400" algn="l" defTabSz="914400" rtl="0" eaLnBrk="1" latinLnBrk="0" hangingPunct="1">
              <a:defRPr sz="1800" kern="1200">
                <a:solidFill>
                  <a:srgbClr val="000000"/>
                </a:solidFill>
                <a:latin typeface="Calibri" panose="020F0502020204030204" pitchFamily="34" charset="0"/>
                <a:ea typeface="+mn-ea"/>
                <a:cs typeface="+mn-ea"/>
              </a:defRPr>
            </a:lvl8pPr>
            <a:lvl9pPr marL="3657600" algn="l" defTabSz="914400" rtl="0" eaLnBrk="1" latinLnBrk="0" hangingPunct="1">
              <a:defRPr sz="1800" kern="1200">
                <a:solidFill>
                  <a:srgbClr val="000000"/>
                </a:solidFill>
                <a:latin typeface="Calibri" panose="020F0502020204030204" pitchFamily="34" charset="0"/>
                <a:ea typeface="+mn-ea"/>
                <a:cs typeface="+mn-ea"/>
              </a:defRPr>
            </a:lvl9pPr>
          </a:lstStyle>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（1）信用是以偿还本金和支付利息为条件的。信用这种经济行为是以收回本金为条件的付出，或以偿还为义务的取得；是以取得利息为条件的贷出，或以支付利息为前提的借入。</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3" name="组合 2"/>
          <p:cNvGrpSpPr/>
          <p:nvPr>
            <p:custDataLst>
              <p:tags r:id="rId3"/>
            </p:custDataLst>
          </p:nvPr>
        </p:nvGrpSpPr>
        <p:grpSpPr>
          <a:xfrm>
            <a:off x="1054735" y="2146935"/>
            <a:ext cx="925830" cy="949960"/>
            <a:chOff x="1661" y="3042"/>
            <a:chExt cx="1458" cy="1496"/>
          </a:xfrm>
          <a:solidFill>
            <a:srgbClr val="1F74AD"/>
          </a:solidFill>
        </p:grpSpPr>
        <p:sp>
          <p:nvSpPr>
            <p:cNvPr id="44" name="椭圆 43"/>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6" name="泪滴形 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07526" name="图形 18"/>
          <p:cNvPicPr>
            <a:picLocks noChangeAspect="1"/>
          </p:cNvPicPr>
          <p:nvPr>
            <p:custDataLst>
              <p:tags r:id="rId4"/>
            </p:custDataLst>
          </p:nvPr>
        </p:nvPicPr>
        <p:blipFill>
          <a:blip r:embed="rId5"/>
          <a:stretch>
            <a:fillRect/>
          </a:stretch>
        </p:blipFill>
        <p:spPr>
          <a:xfrm>
            <a:off x="1230313" y="2333625"/>
            <a:ext cx="574675" cy="576263"/>
          </a:xfrm>
          <a:prstGeom prst="rect">
            <a:avLst/>
          </a:prstGeom>
          <a:noFill/>
          <a:ln w="9525">
            <a:noFill/>
          </a:ln>
        </p:spPr>
      </p:pic>
      <p:sp>
        <p:nvSpPr>
          <p:cNvPr id="21" name="圆角矩形 52"/>
          <p:cNvSpPr/>
          <p:nvPr>
            <p:custDataLst>
              <p:tags r:id="rId6"/>
            </p:custDataLst>
          </p:nvPr>
        </p:nvSpPr>
        <p:spPr>
          <a:xfrm>
            <a:off x="1492250" y="4089400"/>
            <a:ext cx="34925" cy="2808288"/>
          </a:xfrm>
          <a:prstGeom prst="roundRect">
            <a:avLst>
              <a:gd name="adj" fmla="val 50000"/>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nvGrpSpPr>
          <p:cNvPr id="24" name="组合 23"/>
          <p:cNvGrpSpPr/>
          <p:nvPr>
            <p:custDataLst>
              <p:tags r:id="rId7"/>
            </p:custDataLst>
          </p:nvPr>
        </p:nvGrpSpPr>
        <p:grpSpPr>
          <a:xfrm>
            <a:off x="1055685" y="4089590"/>
            <a:ext cx="925833" cy="949960"/>
            <a:chOff x="1661" y="3042"/>
            <a:chExt cx="1458" cy="1496"/>
          </a:xfrm>
          <a:solidFill>
            <a:srgbClr val="3498DB"/>
          </a:solidFill>
        </p:grpSpPr>
        <p:sp>
          <p:nvSpPr>
            <p:cNvPr id="25" name="椭圆 24"/>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26" name="泪滴形 2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07529" name="图形 26"/>
          <p:cNvPicPr>
            <a:picLocks noChangeAspect="1"/>
          </p:cNvPicPr>
          <p:nvPr>
            <p:custDataLst>
              <p:tags r:id="rId8"/>
            </p:custDataLst>
          </p:nvPr>
        </p:nvPicPr>
        <p:blipFill>
          <a:blip r:embed="rId5"/>
          <a:stretch>
            <a:fillRect/>
          </a:stretch>
        </p:blipFill>
        <p:spPr>
          <a:xfrm>
            <a:off x="1230313" y="4276725"/>
            <a:ext cx="576262" cy="576263"/>
          </a:xfrm>
          <a:prstGeom prst="rect">
            <a:avLst/>
          </a:prstGeom>
          <a:noFill/>
          <a:ln w="9525">
            <a:noFill/>
          </a:ln>
        </p:spPr>
      </p:pic>
      <p:grpSp>
        <p:nvGrpSpPr>
          <p:cNvPr id="107530" name="组合 28"/>
          <p:cNvGrpSpPr/>
          <p:nvPr/>
        </p:nvGrpSpPr>
        <p:grpSpPr>
          <a:xfrm>
            <a:off x="927100" y="341313"/>
            <a:ext cx="10360025" cy="523875"/>
            <a:chOff x="1459" y="538"/>
            <a:chExt cx="16315" cy="825"/>
          </a:xfrm>
        </p:grpSpPr>
        <p:cxnSp>
          <p:nvCxnSpPr>
            <p:cNvPr id="53" name="直接连接符 52"/>
            <p:cNvCxnSpPr/>
            <p:nvPr>
              <p:custDataLst>
                <p:tags r:id="rId9"/>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10"/>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11"/>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一、信用的概念</a:t>
              </a:r>
              <a:endParaRPr lang="zh-CN" altLang="en-US" sz="2800" spc="3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5" name="组合 4"/>
          <p:cNvGrpSpPr/>
          <p:nvPr>
            <p:custDataLst>
              <p:tags r:id="rId12"/>
            </p:custDataLst>
          </p:nvPr>
        </p:nvGrpSpPr>
        <p:grpSpPr>
          <a:xfrm>
            <a:off x="7745729" y="2206625"/>
            <a:ext cx="3540760" cy="3234052"/>
            <a:chOff x="12198" y="4781"/>
            <a:chExt cx="5387" cy="3380"/>
          </a:xfrm>
        </p:grpSpPr>
        <p:sp>
          <p:nvSpPr>
            <p:cNvPr id="9" name="PA-圆角矩形 2"/>
            <p:cNvSpPr/>
            <p:nvPr/>
          </p:nvSpPr>
          <p:spPr>
            <a:xfrm>
              <a:off x="12198" y="4781"/>
              <a:ext cx="4337" cy="467"/>
            </a:xfrm>
            <a:prstGeom prst="roundRect">
              <a:avLst>
                <a:gd name="adj" fmla="val 8586"/>
              </a:avLst>
            </a:prstGeom>
            <a:blipFill dpi="0" rotWithShape="0">
              <a:blip r:embed="rId13" cstate="screen"/>
              <a:srcRect/>
              <a:stretch>
                <a:fillRect t="-373000" r="-24000" b="-997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1" name="PA-圆角矩形 3"/>
            <p:cNvSpPr/>
            <p:nvPr/>
          </p:nvSpPr>
          <p:spPr>
            <a:xfrm>
              <a:off x="13248" y="5273"/>
              <a:ext cx="4337" cy="467"/>
            </a:xfrm>
            <a:prstGeom prst="roundRect">
              <a:avLst>
                <a:gd name="adj" fmla="val 8586"/>
              </a:avLst>
            </a:prstGeom>
            <a:blipFill dpi="0" rotWithShape="0">
              <a:blip r:embed="rId13" cstate="screen"/>
              <a:srcRect/>
              <a:stretch>
                <a:fillRect l="-24000" t="-478000" b="-892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2" name="PA-圆角矩形 4"/>
            <p:cNvSpPr/>
            <p:nvPr/>
          </p:nvSpPr>
          <p:spPr>
            <a:xfrm>
              <a:off x="12471" y="5765"/>
              <a:ext cx="4337" cy="467"/>
            </a:xfrm>
            <a:prstGeom prst="roundRect">
              <a:avLst>
                <a:gd name="adj" fmla="val 8586"/>
              </a:avLst>
            </a:prstGeom>
            <a:blipFill dpi="0" rotWithShape="0">
              <a:blip r:embed="rId13" cstate="screen"/>
              <a:srcRect/>
              <a:stretch>
                <a:fillRect l="-6000" t="-583000" r="-18000" b="-78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3" name="PA-圆角矩形 5"/>
            <p:cNvSpPr/>
            <p:nvPr/>
          </p:nvSpPr>
          <p:spPr>
            <a:xfrm>
              <a:off x="12198" y="6256"/>
              <a:ext cx="5169" cy="920"/>
            </a:xfrm>
            <a:prstGeom prst="roundRect">
              <a:avLst>
                <a:gd name="adj" fmla="val 8586"/>
              </a:avLst>
            </a:prstGeom>
            <a:blipFill dpi="0" rotWithShape="0">
              <a:blip r:embed="rId13" cstate="screen"/>
              <a:srcRect/>
              <a:stretch>
                <a:fillRect t="-349000" r="-4000" b="-29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4" name="PA-圆角矩形 6"/>
            <p:cNvSpPr/>
            <p:nvPr/>
          </p:nvSpPr>
          <p:spPr>
            <a:xfrm>
              <a:off x="12198" y="7202"/>
              <a:ext cx="4337" cy="467"/>
            </a:xfrm>
            <a:prstGeom prst="roundRect">
              <a:avLst>
                <a:gd name="adj" fmla="val 8586"/>
              </a:avLst>
            </a:prstGeom>
            <a:blipFill dpi="0" rotWithShape="0">
              <a:blip r:embed="rId13" cstate="screen"/>
              <a:srcRect/>
              <a:stretch>
                <a:fillRect t="-891000" r="-24000" b="-478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5" name="PA-圆角矩形 7"/>
            <p:cNvSpPr/>
            <p:nvPr/>
          </p:nvSpPr>
          <p:spPr>
            <a:xfrm>
              <a:off x="13075" y="7694"/>
              <a:ext cx="4337" cy="467"/>
            </a:xfrm>
            <a:prstGeom prst="roundRect">
              <a:avLst>
                <a:gd name="adj" fmla="val 8586"/>
              </a:avLst>
            </a:prstGeom>
            <a:blipFill dpi="0" rotWithShape="0">
              <a:blip r:embed="rId13" cstate="screen"/>
              <a:srcRect/>
              <a:stretch>
                <a:fillRect l="-20000" t="-997000" r="-4000" b="-373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grpSp>
      <p:sp>
        <p:nvSpPr>
          <p:cNvPr id="127" name="Title 6"/>
          <p:cNvSpPr txBox="1"/>
          <p:nvPr>
            <p:custDataLst>
              <p:tags r:id="rId14"/>
            </p:custDataLst>
          </p:nvPr>
        </p:nvSpPr>
        <p:spPr>
          <a:xfrm>
            <a:off x="904875" y="1176338"/>
            <a:ext cx="10429875" cy="4876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1000"/>
              </a:spcBef>
              <a:spcAft>
                <a:spcPts val="0"/>
              </a:spcAft>
              <a:buClr>
                <a:srgbClr val="1F4E78"/>
              </a:buClr>
              <a:buSzPct val="110000"/>
              <a:buFont typeface="Wingdings" panose="05000000000000000000" charset="0"/>
            </a:pPr>
            <a:r>
              <a:rPr lang="zh-CN" altLang="en-US" sz="1800" b="1" strike="noStrike" spc="20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信用具有以下特征。</a:t>
            </a:r>
            <a:endParaRPr lang="zh-CN" altLang="en-US" sz="1800" b="1" strike="noStrike" spc="20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6" name="文本框 5"/>
          <p:cNvSpPr txBox="1"/>
          <p:nvPr>
            <p:custDataLst>
              <p:tags r:id="rId15"/>
            </p:custDataLst>
          </p:nvPr>
        </p:nvSpPr>
        <p:spPr>
          <a:xfrm>
            <a:off x="2279650" y="4205605"/>
            <a:ext cx="4780280" cy="1414780"/>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Calibri" panose="020F0502020204030204" pitchFamily="34" charset="0"/>
                <a:ea typeface="+mn-ea"/>
                <a:cs typeface="+mn-ea"/>
              </a:defRPr>
            </a:lvl1pPr>
            <a:lvl2pPr marL="457200" algn="l" defTabSz="914400" rtl="0" eaLnBrk="1" latinLnBrk="0" hangingPunct="1">
              <a:defRPr sz="1800" kern="1200">
                <a:solidFill>
                  <a:srgbClr val="000000"/>
                </a:solidFill>
                <a:latin typeface="Calibri" panose="020F0502020204030204" pitchFamily="34" charset="0"/>
                <a:ea typeface="+mn-ea"/>
                <a:cs typeface="+mn-ea"/>
              </a:defRPr>
            </a:lvl2pPr>
            <a:lvl3pPr marL="914400" algn="l" defTabSz="914400" rtl="0" eaLnBrk="1" latinLnBrk="0" hangingPunct="1">
              <a:defRPr sz="1800" kern="1200">
                <a:solidFill>
                  <a:srgbClr val="000000"/>
                </a:solidFill>
                <a:latin typeface="Calibri" panose="020F0502020204030204" pitchFamily="34" charset="0"/>
                <a:ea typeface="+mn-ea"/>
                <a:cs typeface="+mn-ea"/>
              </a:defRPr>
            </a:lvl3pPr>
            <a:lvl4pPr marL="1371600" algn="l" defTabSz="914400" rtl="0" eaLnBrk="1" latinLnBrk="0" hangingPunct="1">
              <a:defRPr sz="1800" kern="1200">
                <a:solidFill>
                  <a:srgbClr val="000000"/>
                </a:solidFill>
                <a:latin typeface="Calibri" panose="020F0502020204030204" pitchFamily="34" charset="0"/>
                <a:ea typeface="+mn-ea"/>
                <a:cs typeface="+mn-ea"/>
              </a:defRPr>
            </a:lvl4pPr>
            <a:lvl5pPr marL="1828800" algn="l" defTabSz="914400" rtl="0" eaLnBrk="1" latinLnBrk="0" hangingPunct="1">
              <a:defRPr sz="1800" kern="1200">
                <a:solidFill>
                  <a:srgbClr val="000000"/>
                </a:solidFill>
                <a:latin typeface="Calibri" panose="020F0502020204030204" pitchFamily="34" charset="0"/>
                <a:ea typeface="+mn-ea"/>
                <a:cs typeface="+mn-ea"/>
              </a:defRPr>
            </a:lvl5pPr>
            <a:lvl6pPr marL="2286000" algn="l" defTabSz="914400" rtl="0" eaLnBrk="1" latinLnBrk="0" hangingPunct="1">
              <a:defRPr sz="1800" kern="1200">
                <a:solidFill>
                  <a:srgbClr val="000000"/>
                </a:solidFill>
                <a:latin typeface="Calibri" panose="020F0502020204030204" pitchFamily="34" charset="0"/>
                <a:ea typeface="+mn-ea"/>
                <a:cs typeface="+mn-ea"/>
              </a:defRPr>
            </a:lvl6pPr>
            <a:lvl7pPr marL="2743200" algn="l" defTabSz="914400" rtl="0" eaLnBrk="1" latinLnBrk="0" hangingPunct="1">
              <a:defRPr sz="1800" kern="1200">
                <a:solidFill>
                  <a:srgbClr val="000000"/>
                </a:solidFill>
                <a:latin typeface="Calibri" panose="020F0502020204030204" pitchFamily="34" charset="0"/>
                <a:ea typeface="+mn-ea"/>
                <a:cs typeface="+mn-ea"/>
              </a:defRPr>
            </a:lvl7pPr>
            <a:lvl8pPr marL="3200400" algn="l" defTabSz="914400" rtl="0" eaLnBrk="1" latinLnBrk="0" hangingPunct="1">
              <a:defRPr sz="1800" kern="1200">
                <a:solidFill>
                  <a:srgbClr val="000000"/>
                </a:solidFill>
                <a:latin typeface="Calibri" panose="020F0502020204030204" pitchFamily="34" charset="0"/>
                <a:ea typeface="+mn-ea"/>
                <a:cs typeface="+mn-ea"/>
              </a:defRPr>
            </a:lvl8pPr>
            <a:lvl9pPr marL="3657600" algn="l" defTabSz="914400" rtl="0" eaLnBrk="1" latinLnBrk="0" hangingPunct="1">
              <a:defRPr sz="1800" kern="1200">
                <a:solidFill>
                  <a:srgbClr val="000000"/>
                </a:solidFill>
                <a:latin typeface="Calibri" panose="020F0502020204030204" pitchFamily="34" charset="0"/>
                <a:ea typeface="+mn-ea"/>
                <a:cs typeface="+mn-ea"/>
              </a:defRPr>
            </a:lvl9pPr>
          </a:lstStyle>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（2）信用是价值运动的特殊形式，是价值的单方面让渡和单方向转移。在一般的商品与货币相交换的过程中，卖者卖出商品取得货币，买者让出货币取得商品，一手交钱，一手交货，双方是对等交换。</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6"/>
    </p:custData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700863"/>
            <a:ext cx="10549526" cy="3715840"/>
            <a:chOff x="1728" y="2520"/>
            <a:chExt cx="14949" cy="4477"/>
          </a:xfrm>
        </p:grpSpPr>
        <p:sp>
          <p:nvSpPr>
            <p:cNvPr id="114" name="圆角矩形 113"/>
            <p:cNvSpPr/>
            <p:nvPr>
              <p:custDataLst>
                <p:tags r:id="rId1"/>
              </p:custDataLst>
            </p:nvPr>
          </p:nvSpPr>
          <p:spPr>
            <a:xfrm>
              <a:off x="2037" y="2712"/>
              <a:ext cx="14272" cy="4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43660" y="2204720"/>
            <a:ext cx="9304655" cy="2661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（一）信用产生的经济基础</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信用产生和发展的基础在于商品货币经济。任何一个时期的信用或任何一种形式的信用，它都表现为对商品或货币的借贷。因此，没有商品和货币的产生，就没有信用的产生。然而，在商品买卖过程中，由于商品和货币在各生产者之间的分布经常是不均衡的，这种不均衡必然导致买卖脱节。一方面，商品要出卖，但有货币的人不需要购买；另一方面，需要购买商品的人又可能没有货币。</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二、信用产生的条件</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700863"/>
            <a:ext cx="10549526" cy="3715840"/>
            <a:chOff x="1728" y="2520"/>
            <a:chExt cx="14949" cy="4477"/>
          </a:xfrm>
        </p:grpSpPr>
        <p:sp>
          <p:nvSpPr>
            <p:cNvPr id="114" name="圆角矩形 113"/>
            <p:cNvSpPr/>
            <p:nvPr>
              <p:custDataLst>
                <p:tags r:id="rId1"/>
              </p:custDataLst>
            </p:nvPr>
          </p:nvSpPr>
          <p:spPr>
            <a:xfrm>
              <a:off x="2037" y="2712"/>
              <a:ext cx="14272" cy="4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43660" y="2204720"/>
            <a:ext cx="9304655" cy="2661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（二）信用产生的前提条件</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信用的产生和发展是与货币支付手段职能的发展紧密相连的。在以货币为媒介的商品交换中，商品与货币的换位同时进行，货币发挥流通手段职能，不存在信用关系。随着商品流通的发展，商品的买卖和货币的支付在时间上发生分离，买者首先获得商品，过一段时间后才支付货币，卖者成为债权人，买者成为债务人，买者与卖者之间形成了债权债务关系，即信用关系。</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二、信用产生的条件</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BEAUTIFY_FLAG" val="#wm#"/>
  <p:tag name="KSO_WM_UNIT_TYPE" val="i"/>
  <p:tag name="KSO_WM_UNIT_INDEX" val="4"/>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BEAUTIFY_FLAG" val="#wm#"/>
  <p:tag name="KSO_WM_UNIT_TYPE" val="i"/>
  <p:tag name="KSO_WM_UNIT_INDEX" val="5"/>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BEAUTIFY_FLAG" val="#wm#"/>
  <p:tag name="KSO_WM_UNIT_TYPE" val="i"/>
  <p:tag name="KSO_WM_UNIT_INDEX" val="1"/>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TYPE" val="i"/>
  <p:tag name="KSO_WM_UNIT_INDEX" val="2"/>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BEAUTIFY_FLAG" val="#wm#"/>
  <p:tag name="KSO_WM_UNIT_TYPE" val="i"/>
  <p:tag name="KSO_WM_UNIT_INDEX" val="3"/>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BEAUTIFY_FLAG" val="#wm#"/>
  <p:tag name="KSO_WM_UNIT_TYPE" val="i"/>
  <p:tag name="KSO_WM_UNIT_INDEX" val="4"/>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BEAUTIFY_FLAG" val="#wm#"/>
  <p:tag name="KSO_WM_UNIT_TYPE" val="i"/>
  <p:tag name="KSO_WM_UNIT_INDEX" val="5"/>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BEAUTIFY_FLAG" val="#wm#"/>
  <p:tag name="KSO_WM_UNIT_TYPE" val="i"/>
  <p:tag name="KSO_WM_UNIT_INDEX"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TYPE" val="i"/>
  <p:tag name="KSO_WM_UNIT_INDEX" val="2"/>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BEAUTIFY_FLAG" val="#wm#"/>
  <p:tag name="KSO_WM_UNIT_TYPE" val="i"/>
  <p:tag name="KSO_WM_UNIT_INDEX" val="3"/>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TAG_VERSION" val="1.0"/>
  <p:tag name="KSO_WM_BEAUTIFY_FLAG" val="#wm#"/>
  <p:tag name="KSO_WM_COMBINE_RELATE_SLIDE_ID" val="background20176276_1"/>
  <p:tag name="KSO_WM_TEMPLATE_CATEGORY" val="custom"/>
  <p:tag name="KSO_WM_TEMPLATE_INDEX" val="20176766"/>
  <p:tag name="KSO_WM_TEMPLATE_SUBCATEGORY" val="0"/>
  <p:tag name="KSO_WM_TEMPLATE_THUMBS_INDEX" val="1、2、4、5、6、12、13、17、24、28、29"/>
</p:tagLst>
</file>

<file path=ppt/tags/tag181.xml><?xml version="1.0" encoding="utf-8"?>
<p:tagLst xmlns:p="http://schemas.openxmlformats.org/presentationml/2006/main">
  <p:tag name="KSO_WM_SLIDE_COLORSCHEME_VERSION" val="3.2"/>
  <p:tag name="KSO_WM_UNIT_COLOR_SCHEME_SHAPE_ID" val="4"/>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2.xml><?xml version="1.0" encoding="utf-8"?>
<p:tagLst xmlns:p="http://schemas.openxmlformats.org/presentationml/2006/main">
  <p:tag name="KSO_WM_UNIT_COLOR_SCHEME_SHAPE_ID" val="16"/>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3.xml><?xml version="1.0" encoding="utf-8"?>
<p:tagLst xmlns:p="http://schemas.openxmlformats.org/presentationml/2006/main">
  <p:tag name="KSO_WM_UNIT_COLOR_SCHEME_SHAPE_ID" val="17"/>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4.xml><?xml version="1.0" encoding="utf-8"?>
<p:tagLst xmlns:p="http://schemas.openxmlformats.org/presentationml/2006/main">
  <p:tag name="KSO_WM_UNIT_COLOR_SCHEME_SHAPE_ID" val="18"/>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5.xml><?xml version="1.0" encoding="utf-8"?>
<p:tagLst xmlns:p="http://schemas.openxmlformats.org/presentationml/2006/main">
  <p:tag name="KSO_WM_SLIDE_COLORSCHEME_VERSION" val="3.2"/>
  <p:tag name="KSO_WM_UNIT_COLOR_SCHEME_SHAPE_ID" val="7"/>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6.xml><?xml version="1.0" encoding="utf-8"?>
<p:tagLst xmlns:p="http://schemas.openxmlformats.org/presentationml/2006/main">
  <p:tag name="KSO_WM_UNIT_COLOR_SCHEME_SHAPE_ID" val="4"/>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7.xml><?xml version="1.0" encoding="utf-8"?>
<p:tagLst xmlns:p="http://schemas.openxmlformats.org/presentationml/2006/main">
  <p:tag name="KSO_WM_UNIT_COLOR_SCHEME_SHAPE_ID" val="5"/>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8.xml><?xml version="1.0" encoding="utf-8"?>
<p:tagLst xmlns:p="http://schemas.openxmlformats.org/presentationml/2006/main">
  <p:tag name="KSO_WM_UNIT_COLOR_SCHEME_SHAPE_ID" val="6"/>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9.xml><?xml version="1.0" encoding="utf-8"?>
<p:tagLst xmlns:p="http://schemas.openxmlformats.org/presentationml/2006/main">
  <p:tag name="KSO_WM_SLIDE_COLORSCHEME_VERSION" val="3.2"/>
  <p:tag name="KSO_WM_UNIT_COLOR_SCHEME_SHAPE_ID" val="7"/>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COLOR_SCHEME_SHAPE_ID" val="4"/>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1.xml><?xml version="1.0" encoding="utf-8"?>
<p:tagLst xmlns:p="http://schemas.openxmlformats.org/presentationml/2006/main">
  <p:tag name="KSO_WM_UNIT_COLOR_SCHEME_SHAPE_ID" val="5"/>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2.xml><?xml version="1.0" encoding="utf-8"?>
<p:tagLst xmlns:p="http://schemas.openxmlformats.org/presentationml/2006/main">
  <p:tag name="KSO_WM_UNIT_COLOR_SCHEME_SHAPE_ID" val="6"/>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3.xml><?xml version="1.0" encoding="utf-8"?>
<p:tagLst xmlns:p="http://schemas.openxmlformats.org/presentationml/2006/main">
  <p:tag name="KSO_WM_SLIDE_COLORSCHEME_VERSION" val="3.2"/>
  <p:tag name="KSO_WM_UNIT_COLOR_SCHEME_SHAPE_ID" val="8"/>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4.xml><?xml version="1.0" encoding="utf-8"?>
<p:tagLst xmlns:p="http://schemas.openxmlformats.org/presentationml/2006/main">
  <p:tag name="KSO_WM_UNIT_COLOR_SCHEME_SHAPE_ID" val="5"/>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5.xml><?xml version="1.0" encoding="utf-8"?>
<p:tagLst xmlns:p="http://schemas.openxmlformats.org/presentationml/2006/main">
  <p:tag name="KSO_WM_UNIT_COLOR_SCHEME_SHAPE_ID" val="6"/>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6.xml><?xml version="1.0" encoding="utf-8"?>
<p:tagLst xmlns:p="http://schemas.openxmlformats.org/presentationml/2006/main">
  <p:tag name="KSO_WM_UNIT_COLOR_SCHEME_SHAPE_ID" val="7"/>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7.xml><?xml version="1.0" encoding="utf-8"?>
<p:tagLst xmlns:p="http://schemas.openxmlformats.org/presentationml/2006/main">
  <p:tag name="KSO_WM_SLIDE_COLORSCHEME_VERSION" val="3.2"/>
  <p:tag name="KSO_WM_UNIT_COLOR_SCHEME_SHAPE_ID" val="10"/>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98.xml><?xml version="1.0" encoding="utf-8"?>
<p:tagLst xmlns:p="http://schemas.openxmlformats.org/presentationml/2006/main">
  <p:tag name="KSO_WM_UNIT_COLOR_SCHEME_SHAPE_ID" val="7"/>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99.xml><?xml version="1.0" encoding="utf-8"?>
<p:tagLst xmlns:p="http://schemas.openxmlformats.org/presentationml/2006/main">
  <p:tag name="KSO_WM_UNIT_COLOR_SCHEME_SHAPE_ID" val="8"/>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COLOR_SCHEME_SHAPE_ID" val="9"/>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01.xml><?xml version="1.0" encoding="utf-8"?>
<p:tagLst xmlns:p="http://schemas.openxmlformats.org/presentationml/2006/main">
  <p:tag name="KSO_WM_SLIDE_COLORSCHEME_VERSION" val="3.2"/>
  <p:tag name="KSO_WM_UNIT_COLOR_SCHEME_SHAPE_ID" val="6"/>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2.xml><?xml version="1.0" encoding="utf-8"?>
<p:tagLst xmlns:p="http://schemas.openxmlformats.org/presentationml/2006/main">
  <p:tag name="KSO_WM_UNIT_COLOR_SCHEME_SHAPE_ID" val="3"/>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3.xml><?xml version="1.0" encoding="utf-8"?>
<p:tagLst xmlns:p="http://schemas.openxmlformats.org/presentationml/2006/main">
  <p:tag name="KSO_WM_UNIT_COLOR_SCHEME_SHAPE_ID" val="4"/>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4.xml><?xml version="1.0" encoding="utf-8"?>
<p:tagLst xmlns:p="http://schemas.openxmlformats.org/presentationml/2006/main">
  <p:tag name="KSO_WM_UNIT_COLOR_SCHEME_SHAPE_ID" val="5"/>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5.xml><?xml version="1.0" encoding="utf-8"?>
<p:tagLst xmlns:p="http://schemas.openxmlformats.org/presentationml/2006/main">
  <p:tag name="KSO_WM_SLIDE_COLORSCHEME_VERSION" val="3.2"/>
  <p:tag name="KSO_WM_UNIT_COLOR_SCHEME_SHAPE_ID" val="5"/>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6.xml><?xml version="1.0" encoding="utf-8"?>
<p:tagLst xmlns:p="http://schemas.openxmlformats.org/presentationml/2006/main">
  <p:tag name="KSO_WM_UNIT_COLOR_SCHEME_SHAPE_ID" val="2"/>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7.xml><?xml version="1.0" encoding="utf-8"?>
<p:tagLst xmlns:p="http://schemas.openxmlformats.org/presentationml/2006/main">
  <p:tag name="KSO_WM_UNIT_COLOR_SCHEME_SHAPE_ID" val="3"/>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8.xml><?xml version="1.0" encoding="utf-8"?>
<p:tagLst xmlns:p="http://schemas.openxmlformats.org/presentationml/2006/main">
  <p:tag name="KSO_WM_UNIT_COLOR_SCHEME_SHAPE_ID" val="4"/>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9.xml><?xml version="1.0" encoding="utf-8"?>
<p:tagLst xmlns:p="http://schemas.openxmlformats.org/presentationml/2006/main">
  <p:tag name="KSO_WM_SLIDE_COLORSCHEME_VERSION" val="3.2"/>
  <p:tag name="KSO_WM_UNIT_COLOR_SCHEME_SHAPE_ID" val="8"/>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COLOR_SCHEME_SHAPE_ID" val="5"/>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1.xml><?xml version="1.0" encoding="utf-8"?>
<p:tagLst xmlns:p="http://schemas.openxmlformats.org/presentationml/2006/main">
  <p:tag name="KSO_WM_UNIT_COLOR_SCHEME_SHAPE_ID" val="6"/>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2.xml><?xml version="1.0" encoding="utf-8"?>
<p:tagLst xmlns:p="http://schemas.openxmlformats.org/presentationml/2006/main">
  <p:tag name="KSO_WM_UNIT_COLOR_SCHEME_SHAPE_ID" val="7"/>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3.xml><?xml version="1.0" encoding="utf-8"?>
<p:tagLst xmlns:p="http://schemas.openxmlformats.org/presentationml/2006/main">
  <p:tag name="KSO_WM_SLIDE_COLORSCHEME_VERSION" val="3.2"/>
  <p:tag name="KSO_WM_UNIT_COLOR_SCHEME_SHAPE_ID" val="7"/>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4.xml><?xml version="1.0" encoding="utf-8"?>
<p:tagLst xmlns:p="http://schemas.openxmlformats.org/presentationml/2006/main">
  <p:tag name="KSO_WM_UNIT_COLOR_SCHEME_SHAPE_ID" val="4"/>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5.xml><?xml version="1.0" encoding="utf-8"?>
<p:tagLst xmlns:p="http://schemas.openxmlformats.org/presentationml/2006/main">
  <p:tag name="KSO_WM_UNIT_COLOR_SCHEME_SHAPE_ID" val="5"/>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6.xml><?xml version="1.0" encoding="utf-8"?>
<p:tagLst xmlns:p="http://schemas.openxmlformats.org/presentationml/2006/main">
  <p:tag name="KSO_WM_UNIT_COLOR_SCHEME_SHAPE_ID" val="6"/>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7.xml><?xml version="1.0" encoding="utf-8"?>
<p:tagLst xmlns:p="http://schemas.openxmlformats.org/presentationml/2006/main">
  <p:tag name="KSO_WM_SLIDE_COLORSCHEME_VERSION" val="3.2"/>
  <p:tag name="KSO_WM_UNIT_COLOR_SCHEME_SHAPE_ID" val="2"/>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8.xml><?xml version="1.0" encoding="utf-8"?>
<p:tagLst xmlns:p="http://schemas.openxmlformats.org/presentationml/2006/main">
  <p:tag name="KSO_WM_UNIT_COLOR_SCHEME_SHAPE_ID" val="3"/>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9.xml><?xml version="1.0" encoding="utf-8"?>
<p:tagLst xmlns:p="http://schemas.openxmlformats.org/presentationml/2006/main">
  <p:tag name="KSO_WM_UNIT_COLOR_SCHEME_SHAPE_ID" val="4"/>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COLOR_SCHEME_SHAPE_ID" val="5"/>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21.xml><?xml version="1.0" encoding="utf-8"?>
<p:tagLst xmlns:p="http://schemas.openxmlformats.org/presentationml/2006/main">
  <p:tag name="KSO_WM_SLIDE_COLORSCHEME_VERSION" val="3.2"/>
  <p:tag name="KSO_WM_UNIT_COLOR_SCHEME_SHAPE_ID" val="6"/>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2.xml><?xml version="1.0" encoding="utf-8"?>
<p:tagLst xmlns:p="http://schemas.openxmlformats.org/presentationml/2006/main">
  <p:tag name="KSO_WM_UNIT_COLOR_SCHEME_SHAPE_ID" val="3"/>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3.xml><?xml version="1.0" encoding="utf-8"?>
<p:tagLst xmlns:p="http://schemas.openxmlformats.org/presentationml/2006/main">
  <p:tag name="KSO_WM_UNIT_COLOR_SCHEME_SHAPE_ID" val="4"/>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4.xml><?xml version="1.0" encoding="utf-8"?>
<p:tagLst xmlns:p="http://schemas.openxmlformats.org/presentationml/2006/main">
  <p:tag name="KSO_WM_UNIT_COLOR_SCHEME_SHAPE_ID" val="5"/>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5.xml><?xml version="1.0" encoding="utf-8"?>
<p:tagLst xmlns:p="http://schemas.openxmlformats.org/presentationml/2006/main">
  <p:tag name="KSO_WM_TAG_VERSION" val="1.0"/>
  <p:tag name="KSO_WM_BEAUTIFY_FLAG" val="#wm#"/>
  <p:tag name="KSO_WM_UNIT_COLOR_SCHEME_SHAPE_ID" val="2"/>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26.xml><?xml version="1.0" encoding="utf-8"?>
<p:tagLst xmlns:p="http://schemas.openxmlformats.org/presentationml/2006/main">
  <p:tag name="KSO_WM_TAG_VERSION" val="1.0"/>
  <p:tag name="KSO_WM_BEAUTIFY_FLAG" val="#wm#"/>
  <p:tag name="KSO_WM_UNIT_COLOR_SCHEME_SHAPE_ID" val="3"/>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27.xml><?xml version="1.0" encoding="utf-8"?>
<p:tagLst xmlns:p="http://schemas.openxmlformats.org/presentationml/2006/main">
  <p:tag name="KSO_WM_UNIT_COLOR_SCHEME_SHAPE_ID" val="4"/>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8.xml><?xml version="1.0" encoding="utf-8"?>
<p:tagLst xmlns:p="http://schemas.openxmlformats.org/presentationml/2006/main">
  <p:tag name="KSO_WM_UNIT_COLOR_SCHEME_SHAPE_ID" val="5"/>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9.xml><?xml version="1.0" encoding="utf-8"?>
<p:tagLst xmlns:p="http://schemas.openxmlformats.org/presentationml/2006/main">
  <p:tag name="KSO_WM_UNIT_COLOR_SCHEME_SHAPE_ID" val="6"/>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TAG_VERSION" val="1.0"/>
  <p:tag name="KSO_WM_BEAUTIFY_FLAG" val="#wm#"/>
  <p:tag name="KSO_WM_TEMPLATE_CATEGORY" val="diagram"/>
  <p:tag name="KSO_WM_TEMPLATE_INDEX" val="20194701"/>
  <p:tag name="KSO_WM_SLIDE_COLORSCHEME_VERSION" val="3.2"/>
  <p:tag name="KSO_WM_UNIT_COLOR_SCHEME_SHAPE_ID" val="7"/>
  <p:tag name="KSO_WM_UNIT_COLOR_SCHEME_PARENT_PAGE" val="1_1"/>
  <p:tag name="KSO_WM_TEMPLATE_SUBCATEGORY" val="0"/>
</p:tagLst>
</file>

<file path=ppt/tags/tag231.xml><?xml version="1.0" encoding="utf-8"?>
<p:tagLst xmlns:p="http://schemas.openxmlformats.org/presentationml/2006/main">
  <p:tag name="KSO_WM_SLIDE_COLORSCHEME_VERSION" val="3.2"/>
  <p:tag name="KSO_WM_UNIT_COLOR_SCHEME_SHAPE_ID" val="4"/>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2.xml><?xml version="1.0" encoding="utf-8"?>
<p:tagLst xmlns:p="http://schemas.openxmlformats.org/presentationml/2006/main">
  <p:tag name="KSO_WM_UNIT_COLOR_SCHEME_SHAPE_ID" val="16"/>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3.xml><?xml version="1.0" encoding="utf-8"?>
<p:tagLst xmlns:p="http://schemas.openxmlformats.org/presentationml/2006/main">
  <p:tag name="KSO_WM_UNIT_COLOR_SCHEME_SHAPE_ID" val="17"/>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4.xml><?xml version="1.0" encoding="utf-8"?>
<p:tagLst xmlns:p="http://schemas.openxmlformats.org/presentationml/2006/main">
  <p:tag name="KSO_WM_UNIT_COLOR_SCHEME_SHAPE_ID" val="18"/>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5.xml><?xml version="1.0" encoding="utf-8"?>
<p:tagLst xmlns:p="http://schemas.openxmlformats.org/presentationml/2006/main">
  <p:tag name="KSO_WM_SLIDE_COLORSCHEME_VERSION" val="3.2"/>
  <p:tag name="KSO_WM_UNIT_COLOR_SCHEME_SHAPE_ID" val="7"/>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6.xml><?xml version="1.0" encoding="utf-8"?>
<p:tagLst xmlns:p="http://schemas.openxmlformats.org/presentationml/2006/main">
  <p:tag name="KSO_WM_UNIT_COLOR_SCHEME_SHAPE_ID" val="4"/>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7.xml><?xml version="1.0" encoding="utf-8"?>
<p:tagLst xmlns:p="http://schemas.openxmlformats.org/presentationml/2006/main">
  <p:tag name="KSO_WM_UNIT_COLOR_SCHEME_SHAPE_ID" val="5"/>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8.xml><?xml version="1.0" encoding="utf-8"?>
<p:tagLst xmlns:p="http://schemas.openxmlformats.org/presentationml/2006/main">
  <p:tag name="KSO_WM_UNIT_COLOR_SCHEME_SHAPE_ID" val="6"/>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9.xml><?xml version="1.0" encoding="utf-8"?>
<p:tagLst xmlns:p="http://schemas.openxmlformats.org/presentationml/2006/main">
  <p:tag name="KSO_WM_SLIDE_COLORSCHEME_VERSION" val="3.2"/>
  <p:tag name="KSO_WM_UNIT_COLOR_SCHEME_SHAPE_ID" val="7"/>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UNIT_COLOR_SCHEME_SHAPE_ID" val="4"/>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1.xml><?xml version="1.0" encoding="utf-8"?>
<p:tagLst xmlns:p="http://schemas.openxmlformats.org/presentationml/2006/main">
  <p:tag name="KSO_WM_UNIT_COLOR_SCHEME_SHAPE_ID" val="5"/>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2.xml><?xml version="1.0" encoding="utf-8"?>
<p:tagLst xmlns:p="http://schemas.openxmlformats.org/presentationml/2006/main">
  <p:tag name="KSO_WM_UNIT_COLOR_SCHEME_SHAPE_ID" val="6"/>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3.xml><?xml version="1.0" encoding="utf-8"?>
<p:tagLst xmlns:p="http://schemas.openxmlformats.org/presentationml/2006/main">
  <p:tag name="KSO_WM_SLIDE_COLORSCHEME_VERSION" val="3.2"/>
  <p:tag name="KSO_WM_UNIT_COLOR_SCHEME_SHAPE_ID" val="8"/>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4.xml><?xml version="1.0" encoding="utf-8"?>
<p:tagLst xmlns:p="http://schemas.openxmlformats.org/presentationml/2006/main">
  <p:tag name="KSO_WM_UNIT_COLOR_SCHEME_SHAPE_ID" val="5"/>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5.xml><?xml version="1.0" encoding="utf-8"?>
<p:tagLst xmlns:p="http://schemas.openxmlformats.org/presentationml/2006/main">
  <p:tag name="KSO_WM_UNIT_COLOR_SCHEME_SHAPE_ID" val="6"/>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6.xml><?xml version="1.0" encoding="utf-8"?>
<p:tagLst xmlns:p="http://schemas.openxmlformats.org/presentationml/2006/main">
  <p:tag name="KSO_WM_UNIT_COLOR_SCHEME_SHAPE_ID" val="7"/>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7.xml><?xml version="1.0" encoding="utf-8"?>
<p:tagLst xmlns:p="http://schemas.openxmlformats.org/presentationml/2006/main">
  <p:tag name="KSO_WM_SLIDE_COLORSCHEME_VERSION" val="3.2"/>
  <p:tag name="KSO_WM_UNIT_COLOR_SCHEME_SHAPE_ID" val="10"/>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8.xml><?xml version="1.0" encoding="utf-8"?>
<p:tagLst xmlns:p="http://schemas.openxmlformats.org/presentationml/2006/main">
  <p:tag name="KSO_WM_UNIT_COLOR_SCHEME_SHAPE_ID" val="7"/>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9.xml><?xml version="1.0" encoding="utf-8"?>
<p:tagLst xmlns:p="http://schemas.openxmlformats.org/presentationml/2006/main">
  <p:tag name="KSO_WM_UNIT_COLOR_SCHEME_SHAPE_ID" val="8"/>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UNIT_COLOR_SCHEME_SHAPE_ID" val="9"/>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1.xml><?xml version="1.0" encoding="utf-8"?>
<p:tagLst xmlns:p="http://schemas.openxmlformats.org/presentationml/2006/main">
  <p:tag name="KSO_WM_SLIDE_COLORSCHEME_VERSION" val="3.2"/>
  <p:tag name="KSO_WM_UNIT_COLOR_SCHEME_SHAPE_ID" val="6"/>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2.xml><?xml version="1.0" encoding="utf-8"?>
<p:tagLst xmlns:p="http://schemas.openxmlformats.org/presentationml/2006/main">
  <p:tag name="KSO_WM_UNIT_COLOR_SCHEME_SHAPE_ID" val="3"/>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3.xml><?xml version="1.0" encoding="utf-8"?>
<p:tagLst xmlns:p="http://schemas.openxmlformats.org/presentationml/2006/main">
  <p:tag name="KSO_WM_UNIT_COLOR_SCHEME_SHAPE_ID" val="4"/>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4.xml><?xml version="1.0" encoding="utf-8"?>
<p:tagLst xmlns:p="http://schemas.openxmlformats.org/presentationml/2006/main">
  <p:tag name="KSO_WM_UNIT_COLOR_SCHEME_SHAPE_ID" val="5"/>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5.xml><?xml version="1.0" encoding="utf-8"?>
<p:tagLst xmlns:p="http://schemas.openxmlformats.org/presentationml/2006/main">
  <p:tag name="KSO_WM_SLIDE_COLORSCHEME_VERSION" val="3.2"/>
  <p:tag name="KSO_WM_UNIT_COLOR_SCHEME_SHAPE_ID" val="5"/>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6.xml><?xml version="1.0" encoding="utf-8"?>
<p:tagLst xmlns:p="http://schemas.openxmlformats.org/presentationml/2006/main">
  <p:tag name="KSO_WM_UNIT_COLOR_SCHEME_SHAPE_ID" val="2"/>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7.xml><?xml version="1.0" encoding="utf-8"?>
<p:tagLst xmlns:p="http://schemas.openxmlformats.org/presentationml/2006/main">
  <p:tag name="KSO_WM_UNIT_COLOR_SCHEME_SHAPE_ID" val="3"/>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8.xml><?xml version="1.0" encoding="utf-8"?>
<p:tagLst xmlns:p="http://schemas.openxmlformats.org/presentationml/2006/main">
  <p:tag name="KSO_WM_UNIT_COLOR_SCHEME_SHAPE_ID" val="4"/>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9.xml><?xml version="1.0" encoding="utf-8"?>
<p:tagLst xmlns:p="http://schemas.openxmlformats.org/presentationml/2006/main">
  <p:tag name="KSO_WM_SLIDE_COLORSCHEME_VERSION" val="3.2"/>
  <p:tag name="KSO_WM_UNIT_COLOR_SCHEME_SHAPE_ID" val="8"/>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UNIT_COLOR_SCHEME_SHAPE_ID" val="5"/>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1.xml><?xml version="1.0" encoding="utf-8"?>
<p:tagLst xmlns:p="http://schemas.openxmlformats.org/presentationml/2006/main">
  <p:tag name="KSO_WM_UNIT_COLOR_SCHEME_SHAPE_ID" val="6"/>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2.xml><?xml version="1.0" encoding="utf-8"?>
<p:tagLst xmlns:p="http://schemas.openxmlformats.org/presentationml/2006/main">
  <p:tag name="KSO_WM_UNIT_COLOR_SCHEME_SHAPE_ID" val="7"/>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3.xml><?xml version="1.0" encoding="utf-8"?>
<p:tagLst xmlns:p="http://schemas.openxmlformats.org/presentationml/2006/main">
  <p:tag name="KSO_WM_SLIDE_COLORSCHEME_VERSION" val="3.2"/>
  <p:tag name="KSO_WM_UNIT_COLOR_SCHEME_SHAPE_ID" val="7"/>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4.xml><?xml version="1.0" encoding="utf-8"?>
<p:tagLst xmlns:p="http://schemas.openxmlformats.org/presentationml/2006/main">
  <p:tag name="KSO_WM_UNIT_COLOR_SCHEME_SHAPE_ID" val="4"/>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5.xml><?xml version="1.0" encoding="utf-8"?>
<p:tagLst xmlns:p="http://schemas.openxmlformats.org/presentationml/2006/main">
  <p:tag name="KSO_WM_UNIT_COLOR_SCHEME_SHAPE_ID" val="5"/>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6.xml><?xml version="1.0" encoding="utf-8"?>
<p:tagLst xmlns:p="http://schemas.openxmlformats.org/presentationml/2006/main">
  <p:tag name="KSO_WM_UNIT_COLOR_SCHEME_SHAPE_ID" val="6"/>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7.xml><?xml version="1.0" encoding="utf-8"?>
<p:tagLst xmlns:p="http://schemas.openxmlformats.org/presentationml/2006/main">
  <p:tag name="KSO_WM_SLIDE_COLORSCHEME_VERSION" val="3.2"/>
  <p:tag name="KSO_WM_UNIT_COLOR_SCHEME_SHAPE_ID" val="2"/>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68.xml><?xml version="1.0" encoding="utf-8"?>
<p:tagLst xmlns:p="http://schemas.openxmlformats.org/presentationml/2006/main">
  <p:tag name="KSO_WM_UNIT_COLOR_SCHEME_SHAPE_ID" val="3"/>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69.xml><?xml version="1.0" encoding="utf-8"?>
<p:tagLst xmlns:p="http://schemas.openxmlformats.org/presentationml/2006/main">
  <p:tag name="KSO_WM_UNIT_COLOR_SCHEME_SHAPE_ID" val="4"/>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UNIT_COLOR_SCHEME_SHAPE_ID" val="5"/>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71.xml><?xml version="1.0" encoding="utf-8"?>
<p:tagLst xmlns:p="http://schemas.openxmlformats.org/presentationml/2006/main">
  <p:tag name="KSO_WM_SLIDE_COLORSCHEME_VERSION" val="3.2"/>
  <p:tag name="KSO_WM_UNIT_COLOR_SCHEME_SHAPE_ID" val="6"/>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2.xml><?xml version="1.0" encoding="utf-8"?>
<p:tagLst xmlns:p="http://schemas.openxmlformats.org/presentationml/2006/main">
  <p:tag name="KSO_WM_UNIT_COLOR_SCHEME_SHAPE_ID" val="3"/>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3.xml><?xml version="1.0" encoding="utf-8"?>
<p:tagLst xmlns:p="http://schemas.openxmlformats.org/presentationml/2006/main">
  <p:tag name="KSO_WM_UNIT_COLOR_SCHEME_SHAPE_ID" val="4"/>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4.xml><?xml version="1.0" encoding="utf-8"?>
<p:tagLst xmlns:p="http://schemas.openxmlformats.org/presentationml/2006/main">
  <p:tag name="KSO_WM_UNIT_COLOR_SCHEME_SHAPE_ID" val="5"/>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5.xml><?xml version="1.0" encoding="utf-8"?>
<p:tagLst xmlns:p="http://schemas.openxmlformats.org/presentationml/2006/main">
  <p:tag name="KSO_WM_TAG_VERSION" val="1.0"/>
  <p:tag name="KSO_WM_BEAUTIFY_FLAG" val="#wm#"/>
  <p:tag name="KSO_WM_UNIT_COLOR_SCHEME_SHAPE_ID" val="2"/>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76.xml><?xml version="1.0" encoding="utf-8"?>
<p:tagLst xmlns:p="http://schemas.openxmlformats.org/presentationml/2006/main">
  <p:tag name="KSO_WM_TAG_VERSION" val="1.0"/>
  <p:tag name="KSO_WM_BEAUTIFY_FLAG" val="#wm#"/>
  <p:tag name="KSO_WM_UNIT_COLOR_SCHEME_SHAPE_ID" val="3"/>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77.xml><?xml version="1.0" encoding="utf-8"?>
<p:tagLst xmlns:p="http://schemas.openxmlformats.org/presentationml/2006/main">
  <p:tag name="KSO_WM_UNIT_COLOR_SCHEME_SHAPE_ID" val="4"/>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78.xml><?xml version="1.0" encoding="utf-8"?>
<p:tagLst xmlns:p="http://schemas.openxmlformats.org/presentationml/2006/main">
  <p:tag name="KSO_WM_UNIT_COLOR_SCHEME_SHAPE_ID" val="5"/>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79.xml><?xml version="1.0" encoding="utf-8"?>
<p:tagLst xmlns:p="http://schemas.openxmlformats.org/presentationml/2006/main">
  <p:tag name="KSO_WM_UNIT_COLOR_SCHEME_SHAPE_ID" val="6"/>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0.xml><?xml version="1.0" encoding="utf-8"?>
<p:tagLst xmlns:p="http://schemas.openxmlformats.org/presentationml/2006/main">
  <p:tag name="KSO_WM_TAG_VERSION" val="1.0"/>
  <p:tag name="KSO_WM_BEAUTIFY_FLAG" val="#wm#"/>
  <p:tag name="KSO_WM_TEMPLATE_CATEGORY" val="diagram"/>
  <p:tag name="KSO_WM_TEMPLATE_INDEX" val="20194701"/>
  <p:tag name="KSO_WM_SLIDE_COLORSCHEME_VERSION" val="3.2"/>
  <p:tag name="KSO_WM_UNIT_COLOR_SCHEME_SHAPE_ID" val="7"/>
  <p:tag name="KSO_WM_UNIT_COLOR_SCHEME_PARENT_PAGE" val="1_1"/>
  <p:tag name="KSO_WM_TEMPLATE_SUBCATEGORY" val="0"/>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BEAUTIFY_FLAG" val="#wm#"/>
  <p:tag name="KSO_WM_UNIT_TYPE" val="i"/>
  <p:tag name="KSO_WM_UNIT_INDEX" val="4"/>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BEAUTIFY_FLAG" val="#wm#"/>
  <p:tag name="KSO_WM_UNIT_TYPE" val="i"/>
  <p:tag name="KSO_WM_UNIT_INDEX" val="5"/>
</p:tagLst>
</file>

<file path=ppt/tags/tag3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BEAUTIFY_FLAG" val="#wm#"/>
  <p:tag name="KSO_WM_UNIT_TYPE" val="i"/>
  <p:tag name="KSO_WM_UNIT_INDEX" val="1"/>
</p:tagLst>
</file>

<file path=ppt/tags/tag3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TYPE" val="i"/>
  <p:tag name="KSO_WM_UNIT_INDEX" val="2"/>
</p:tagLst>
</file>

<file path=ppt/tags/tag3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BEAUTIFY_FLAG" val="#wm#"/>
  <p:tag name="KSO_WM_UNIT_TYPE" val="i"/>
  <p:tag name="KSO_WM_UNIT_INDEX" val="3"/>
</p:tagLst>
</file>

<file path=ppt/tags/tag3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3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3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BEAUTIFY_FLAG" val="#wm#"/>
  <p:tag name="KSO_WM_UNIT_TYPE" val="i"/>
  <p:tag name="KSO_WM_UNIT_INDEX" val="4"/>
</p:tagLst>
</file>

<file path=ppt/tags/tag3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BEAUTIFY_FLAG" val="#wm#"/>
  <p:tag name="KSO_WM_UNIT_TYPE" val="i"/>
  <p:tag name="KSO_WM_UNIT_INDEX" val="4"/>
</p:tagLst>
</file>

<file path=ppt/tags/tag3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BEAUTIFY_FLAG" val="#wm#"/>
  <p:tag name="KSO_WM_UNIT_TYPE" val="i"/>
  <p:tag name="KSO_WM_UNIT_INDEX" val="5"/>
</p:tagLst>
</file>

<file path=ppt/tags/tag3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BEAUTIFY_FLAG" val="#wm#"/>
  <p:tag name="KSO_WM_UNIT_TYPE" val="i"/>
  <p:tag name="KSO_WM_UNIT_INDEX"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BEAUTIFY_FLAG" val="#wm#"/>
  <p:tag name="KSO_WM_UNIT_TYPE" val="i"/>
  <p:tag name="KSO_WM_UNIT_INDEX" val="5"/>
</p:tagLst>
</file>

<file path=ppt/tags/tag3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TYPE" val="i"/>
  <p:tag name="KSO_WM_UNIT_INDEX" val="2"/>
</p:tagLst>
</file>

<file path=ppt/tags/tag3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BEAUTIFY_FLAG" val="#wm#"/>
  <p:tag name="KSO_WM_UNIT_TYPE" val="i"/>
  <p:tag name="KSO_WM_UNIT_INDEX" val="3"/>
</p:tagLst>
</file>

<file path=ppt/tags/tag3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BEAUTIFY_FLAG" val="#wm#"/>
  <p:tag name="KSO_WM_UNIT_TYPE" val="i"/>
  <p:tag name="KSO_WM_UNIT_INDEX" val="1"/>
</p:tagLst>
</file>

<file path=ppt/tags/tag3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TYPE" val="i"/>
  <p:tag name="KSO_WM_UNIT_INDEX" val="2"/>
</p:tagLst>
</file>

<file path=ppt/tags/tag3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3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3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BEAUTIFY_FLAG" val="#wm#"/>
  <p:tag name="KSO_WM_UNIT_TYPE" val="i"/>
  <p:tag name="KSO_WM_UNIT_INDEX" val="3"/>
</p:tagLst>
</file>

<file path=ppt/tags/tag370.xml><?xml version="1.0" encoding="utf-8"?>
<p:tagLst xmlns:p="http://schemas.openxmlformats.org/presentationml/2006/main">
  <p:tag name="KSO_WM_TAG_VERSION" val="1.0"/>
  <p:tag name="KSO_WM_BEAUTIFY_FLAG" val="#wm#"/>
  <p:tag name="KSO_WM_COMBINE_RELATE_SLIDE_ID" val="background20176276_1"/>
  <p:tag name="KSO_WM_TEMPLATE_CATEGORY" val="custom"/>
  <p:tag name="KSO_WM_TEMPLATE_INDEX" val="20176766"/>
  <p:tag name="KSO_WM_TEMPLATE_SUBCATEGORY" val="0"/>
  <p:tag name="KSO_WM_TEMPLATE_THUMBS_INDEX" val="1、2、4、5、6、12、13、17、24、28、29"/>
</p:tagLst>
</file>

<file path=ppt/tags/tag371.xml><?xml version="1.0" encoding="utf-8"?>
<p:tagLst xmlns:p="http://schemas.openxmlformats.org/presentationml/2006/main">
  <p:tag name="KSO_WM_TEMPLATE_CATEGORY" val="custom"/>
  <p:tag name="KSO_WM_TEMPLATE_INDEX" val="20176766"/>
  <p:tag name="KSO_WM_TAG_VERSION" val="1.0"/>
  <p:tag name="KSO_WM_BEAUTIFY_FLAG" val="#wm#"/>
  <p:tag name="KSO_WM_UNIT_TYPE" val="a"/>
  <p:tag name="KSO_WM_UNIT_INDEX" val="1"/>
  <p:tag name="KSO_WM_UNIT_LAYERLEVEL" val="1"/>
  <p:tag name="KSO_WM_UNIT_VALUE" val="9"/>
  <p:tag name="KSO_WM_UNIT_ISCONTENTSTITLE" val="0"/>
  <p:tag name="KSO_WM_UNIT_HIGHLIGHT" val="0"/>
  <p:tag name="KSO_WM_UNIT_COMPATIBLE" val="0"/>
  <p:tag name="KSO_WM_UNIT_ID" val="custom20176766_11*a*1"/>
  <p:tag name="KSO_WM_UNIT_PRESET_TEXT" val="点击此处添加小标题"/>
  <p:tag name="KSO_WM_UNIT_NOCLEAR" val="0"/>
  <p:tag name="KSO_WM_UNIT_DIAGRAM_ISNUMVISUAL" val="0"/>
  <p:tag name="KSO_WM_UNIT_DIAGRAM_ISREFERUNIT" val="0"/>
</p:tagLst>
</file>

<file path=ppt/tags/tag372.xml><?xml version="1.0" encoding="utf-8"?>
<p:tagLst xmlns:p="http://schemas.openxmlformats.org/presentationml/2006/main">
  <p:tag name="KSO_WM_TAG_VERSION" val="1.0"/>
  <p:tag name="KSO_WM_SLIDE_ITEM_CNT" val="0"/>
  <p:tag name="KSO_WM_SLIDE_LAYOUT" val="a_b"/>
  <p:tag name="KSO_WM_SLIDE_LAYOUT_CNT" val="1_1"/>
  <p:tag name="KSO_WM_SLIDE_TYPE" val="title"/>
  <p:tag name="KSO_WM_BEAUTIFY_FLAG" val="#wm#"/>
  <p:tag name="KSO_WM_COMBINE_RELATE_SLIDE_ID" val="background20176276_1"/>
  <p:tag name="KSO_WM_TEMPLATE_CATEGORY" val="custom"/>
  <p:tag name="KSO_WM_TEMPLATE_INDEX" val="20176766"/>
  <p:tag name="KSO_WM_SLIDE_ID" val="custom20176766_1"/>
  <p:tag name="KSO_WM_SLIDE_INDEX" val="1"/>
  <p:tag name="KSO_WM_TEMPLATE_SUBCATEGORY" val="0"/>
  <p:tag name="KSO_WM_TEMPLATE_THUMBS_INDEX" val="1、2、4、5、6、12、13、17、24、28、29"/>
  <p:tag name="KSO_WM_SLIDE_SUBTYPE" val="pureTxt"/>
  <p:tag name="KSO_WM_SLIDE_ANIMATION_ID" val="3126320"/>
  <p:tag name="KSO_WM_SLIDE_ANIMATION_TYPE" val="0_8_2"/>
  <p:tag name="KSO_WM_SLIDE_MODEL_TYPE" val="cover"/>
  <p:tag name="KSO_WM_SPECIAL_SOURCE" val="bdnull"/>
</p:tagLst>
</file>

<file path=ppt/tags/tag3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2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2_1"/>
  <p:tag name="KSO_WM_UNIT_TEXT_FILL_FORE_SCHEMECOLOR_INDEX" val="13"/>
  <p:tag name="KSO_WM_UNIT_TEXT_FILL_TYPE" val="1"/>
  <p:tag name="KSO_WM_UNIT_USESOURCEFORMAT_APPLY" val="1"/>
</p:tagLst>
</file>

<file path=ppt/tags/tag3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2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2_2"/>
  <p:tag name="KSO_WM_UNIT_FILL_FORE_SCHEMECOLOR_INDEX" val="6"/>
  <p:tag name="KSO_WM_UNIT_FILL_TYPE" val="1"/>
  <p:tag name="KSO_WM_UNIT_TEXT_FILL_FORE_SCHEMECOLOR_INDEX" val="14"/>
  <p:tag name="KSO_WM_UNIT_TEXT_FILL_TYPE" val="1"/>
  <p:tag name="KSO_WM_UNIT_USESOURCEFORMAT_APPLY" val="1"/>
</p:tagLst>
</file>

<file path=ppt/tags/tag3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2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2_1"/>
  <p:tag name="KSO_WM_UNIT_TEXT_FILL_FORE_SCHEMECOLOR_INDEX" val="13"/>
  <p:tag name="KSO_WM_UNIT_TEXT_FILL_TYPE" val="1"/>
  <p:tag name="KSO_WM_UNIT_USESOURCEFORMAT_APPLY" val="1"/>
</p:tagLst>
</file>

<file path=ppt/tags/tag3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2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2_2"/>
  <p:tag name="KSO_WM_UNIT_FILL_FORE_SCHEMECOLOR_INDEX" val="6"/>
  <p:tag name="KSO_WM_UNIT_FILL_TYPE" val="1"/>
  <p:tag name="KSO_WM_UNIT_TEXT_FILL_FORE_SCHEMECOLOR_INDEX" val="14"/>
  <p:tag name="KSO_WM_UNIT_TEXT_FILL_TYPE" val="1"/>
  <p:tag name="KSO_WM_UNIT_USESOURCEFORMAT_APPLY" val="1"/>
</p:tagLst>
</file>

<file path=ppt/tags/tag3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3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3_1"/>
  <p:tag name="KSO_WM_UNIT_TEXT_FILL_FORE_SCHEMECOLOR_INDEX" val="13"/>
  <p:tag name="KSO_WM_UNIT_TEXT_FILL_TYPE" val="1"/>
  <p:tag name="KSO_WM_UNIT_USESOURCEFORMAT_APPLY" val="1"/>
</p:tagLst>
</file>

<file path=ppt/tags/tag3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3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3_2"/>
  <p:tag name="KSO_WM_UNIT_FILL_FORE_SCHEMECOLOR_INDEX" val="5"/>
  <p:tag name="KSO_WM_UNIT_FILL_TYPE" val="1"/>
  <p:tag name="KSO_WM_UNIT_TEXT_FILL_FORE_SCHEMECOLOR_INDEX" val="14"/>
  <p:tag name="KSO_WM_UNIT_TEXT_FILL_TYPE" val="1"/>
  <p:tag name="KSO_WM_UNIT_USESOURCEFORMAT_APPLY" val="1"/>
</p:tagLst>
</file>

<file path=ppt/tags/tag3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3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3_1"/>
  <p:tag name="KSO_WM_UNIT_TEXT_FILL_FORE_SCHEMECOLOR_INDEX" val="13"/>
  <p:tag name="KSO_WM_UNIT_TEXT_FILL_TYPE" val="1"/>
  <p:tag name="KSO_WM_UNIT_USESOURCEFORMAT_APPLY"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3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3_2"/>
  <p:tag name="KSO_WM_UNIT_FILL_FORE_SCHEMECOLOR_INDEX" val="5"/>
  <p:tag name="KSO_WM_UNIT_FILL_TYPE" val="1"/>
  <p:tag name="KSO_WM_UNIT_TEXT_FILL_FORE_SCHEMECOLOR_INDEX" val="14"/>
  <p:tag name="KSO_WM_UNIT_TEXT_FILL_TYPE" val="1"/>
  <p:tag name="KSO_WM_UNIT_USESOURCEFORMAT_APPLY" val="1"/>
</p:tagLst>
</file>

<file path=ppt/tags/tag3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4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4_1"/>
  <p:tag name="KSO_WM_UNIT_TEXT_FILL_FORE_SCHEMECOLOR_INDEX" val="13"/>
  <p:tag name="KSO_WM_UNIT_TEXT_FILL_TYPE" val="1"/>
  <p:tag name="KSO_WM_UNIT_USESOURCEFORMAT_APPLY" val="1"/>
</p:tagLst>
</file>

<file path=ppt/tags/tag3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4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4_2"/>
  <p:tag name="KSO_WM_UNIT_FILL_FORE_SCHEMECOLOR_INDEX" val="6"/>
  <p:tag name="KSO_WM_UNIT_FILL_TYPE" val="1"/>
  <p:tag name="KSO_WM_UNIT_TEXT_FILL_FORE_SCHEMECOLOR_INDEX" val="14"/>
  <p:tag name="KSO_WM_UNIT_TEXT_FILL_TYPE" val="1"/>
  <p:tag name="KSO_WM_UNIT_USESOURCEFORMAT_APPLY" val="1"/>
</p:tagLst>
</file>

<file path=ppt/tags/tag3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4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4_1"/>
  <p:tag name="KSO_WM_UNIT_TEXT_FILL_FORE_SCHEMECOLOR_INDEX" val="13"/>
  <p:tag name="KSO_WM_UNIT_TEXT_FILL_TYPE" val="1"/>
  <p:tag name="KSO_WM_UNIT_USESOURCEFORMAT_APPLY" val="1"/>
</p:tagLst>
</file>

<file path=ppt/tags/tag3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4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4_2"/>
  <p:tag name="KSO_WM_UNIT_FILL_FORE_SCHEMECOLOR_INDEX" val="6"/>
  <p:tag name="KSO_WM_UNIT_FILL_TYPE" val="1"/>
  <p:tag name="KSO_WM_UNIT_TEXT_FILL_FORE_SCHEMECOLOR_INDEX" val="14"/>
  <p:tag name="KSO_WM_UNIT_TEXT_FILL_TYPE" val="1"/>
  <p:tag name="KSO_WM_UNIT_USESOURCEFORMAT_APPLY" val="1"/>
</p:tagLst>
</file>

<file path=ppt/tags/tag3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i*2"/>
  <p:tag name="KSO_WM_TEMPLATE_CATEGORY" val="custom"/>
  <p:tag name="KSO_WM_TEMPLATE_INDEX" val="20202621"/>
  <p:tag name="KSO_WM_UNIT_LAYERLEVEL" val="1"/>
  <p:tag name="KSO_WM_TAG_VERSION" val="1.0"/>
  <p:tag name="KSO_WM_BEAUTIFY_FLAG" val="#wm#"/>
  <p:tag name="KSO_WM_DIAGRAM_GROUP_CODE" val="l1-1"/>
  <p:tag name="KSO_WM_UNIT_TYPE" val="i"/>
  <p:tag name="KSO_WM_UNIT_INDEX" val="2"/>
  <p:tag name="KSO_WM_UNIT_FILL_FORE_SCHEMECOLOR_INDEX" val="5"/>
  <p:tag name="KSO_WM_UNIT_FILL_TYPE" val="1"/>
  <p:tag name="KSO_WM_UNIT_USESOURCEFORMAT_APPLY" val="1"/>
</p:tagLst>
</file>

<file path=ppt/tags/tag3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a*1"/>
  <p:tag name="KSO_WM_TEMPLATE_CATEGORY" val="custom"/>
  <p:tag name="KSO_WM_TEMPLATE_INDEX" val="20202621"/>
  <p:tag name="KSO_WM_UNIT_LAYERLEVEL" val="1"/>
  <p:tag name="KSO_WM_TAG_VERSION" val="1.0"/>
  <p:tag name="KSO_WM_BEAUTIFY_FLAG" val="#wm#"/>
  <p:tag name="KSO_WM_UNIT_ISCONTENTSTITLE" val="1"/>
  <p:tag name="KSO_WM_UNIT_PRESET_TEXT" val="目录"/>
  <p:tag name="KSO_WM_UNIT_NOCLEAR" val="0"/>
  <p:tag name="KSO_WM_UNIT_VALUE" val="2"/>
  <p:tag name="KSO_WM_DIAGRAM_GROUP_CODE" val="l1-1"/>
  <p:tag name="KSO_WM_UNIT_TYPE" val="a"/>
  <p:tag name="KSO_WM_UNIT_INDEX" val="1"/>
  <p:tag name="KSO_WM_UNIT_TEXT_FILL_FORE_SCHEMECOLOR_INDEX" val="10"/>
  <p:tag name="KSO_WM_UNIT_TEXT_FILL_TYPE" val="1"/>
  <p:tag name="KSO_WM_UNIT_USESOURCEFORMAT_APPLY" val="1"/>
</p:tagLst>
</file>

<file path=ppt/tags/tag3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i*3"/>
  <p:tag name="KSO_WM_TEMPLATE_CATEGORY" val="custom"/>
  <p:tag name="KSO_WM_TEMPLATE_INDEX" val="20202621"/>
  <p:tag name="KSO_WM_UNIT_LAYERLEVEL" val="1"/>
  <p:tag name="KSO_WM_TAG_VERSION" val="1.0"/>
  <p:tag name="KSO_WM_BEAUTIFY_FLAG" val="#wm#"/>
  <p:tag name="KSO_WM_DIAGRAM_GROUP_CODE" val="l1-1"/>
  <p:tag name="KSO_WM_UNIT_TYPE" val="i"/>
  <p:tag name="KSO_WM_UNIT_INDEX" val="3"/>
  <p:tag name="KSO_WM_UNIT_LINE_FORE_SCHEMECOLOR_INDEX" val="5"/>
  <p:tag name="KSO_WM_UNIT_LINE_FILL_TYPE" val="2"/>
  <p:tag name="KSO_WM_UNIT_USESOURCEFORMAT_APPLY"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00.xml><?xml version="1.0" encoding="utf-8"?>
<p:tagLst xmlns:p="http://schemas.openxmlformats.org/presentationml/2006/main">
  <p:tag name="KSO_WM_TAG_VERSION" val="1.0"/>
  <p:tag name="KSO_WM_SLIDE_ITEM_CNT" val="4"/>
  <p:tag name="KSO_WM_SLIDE_LAYOUT" val="a_l"/>
  <p:tag name="KSO_WM_SLIDE_LAYOUT_CNT" val="1_1"/>
  <p:tag name="KSO_WM_SLIDE_TYPE" val="contents"/>
  <p:tag name="KSO_WM_BEAUTIFY_FLAG" val="#wm#"/>
  <p:tag name="KSO_WM_COMBINE_RELATE_SLIDE_ID" val="diagram20170795_4"/>
  <p:tag name="KSO_WM_TEMPLATE_CATEGORY" val="custom"/>
  <p:tag name="KSO_WM_TEMPLATE_INDEX" val="20176766"/>
  <p:tag name="KSO_WM_SLIDE_ID" val="custom20176766_8"/>
  <p:tag name="KSO_WM_SLIDE_INDEX" val="8"/>
  <p:tag name="KSO_WM_DIAGRAM_GROUP_CODE" val="l1-1"/>
  <p:tag name="KSO_WM_TEMPLATE_SUBCATEGORY" val="0"/>
  <p:tag name="KSO_WM_SLIDE_SUBTYPE" val="diag"/>
  <p:tag name="KSO_WM_SLIDE_DIAGTYPE" val="l"/>
  <p:tag name="KSO_WM_SPECIAL_SOURCE" val="bdnull"/>
</p:tagLst>
</file>

<file path=ppt/tags/tag401.xml><?xml version="1.0" encoding="utf-8"?>
<p:tagLst xmlns:p="http://schemas.openxmlformats.org/presentationml/2006/main">
  <p:tag name="KSO_WM_UNIT_TEXT_PART_ID_V2" val="a-2-2"/>
  <p:tag name="KSO_WM_UNIT_ISCONTENTSTITLE" val="0"/>
  <p:tag name="KSO_WM_UNIT_PRESET_TEXT" val="单击此处&#13;添加大标题内容"/>
  <p:tag name="KSO_WM_UNIT_NOCLEAR" val="0"/>
  <p:tag name="KSO_WM_UNIT_VALUE" val="24"/>
  <p:tag name="KSO_WM_UNIT_HIGHLIGHT" val="0"/>
  <p:tag name="KSO_WM_UNIT_COMPATIBLE" val="0"/>
  <p:tag name="KSO_WM_UNIT_DIAGRAM_ISNUMVISUAL" val="0"/>
  <p:tag name="KSO_WM_UNIT_DIAGRAM_ISREFERUNIT" val="0"/>
  <p:tag name="KSO_WM_UNIT_TYPE" val="a"/>
  <p:tag name="KSO_WM_UNIT_INDEX" val="1"/>
  <p:tag name="KSO_WM_UNIT_ID" val="diagram20194701_1*a*1"/>
  <p:tag name="KSO_WM_TEMPLATE_CATEGORY" val="diagram"/>
  <p:tag name="KSO_WM_TEMPLATE_INDEX" val="20194701"/>
  <p:tag name="KSO_WM_UNIT_LAYERLEVEL" val="1"/>
  <p:tag name="KSO_WM_TAG_VERSION" val="1.0"/>
  <p:tag name="KSO_WM_BEAUTIFY_FLAG" val="#wm#"/>
  <p:tag name="KSO_WM_UNIT_COLOR_SCHEME_SHAPE_ID" val="3"/>
  <p:tag name="KSO_WM_UNIT_COLOR_SCHEME_PARENT_PAGE" val="0_1"/>
</p:tagLst>
</file>

<file path=ppt/tags/tag4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194701_1*i*1"/>
  <p:tag name="KSO_WM_TEMPLATE_CATEGORY" val="diagram"/>
  <p:tag name="KSO_WM_TEMPLATE_INDEX" val="20194701"/>
  <p:tag name="KSO_WM_UNIT_LAYERLEVEL" val="1"/>
  <p:tag name="KSO_WM_TAG_VERSION" val="1.0"/>
  <p:tag name="KSO_WM_BEAUTIFY_FLAG" val="#wm#"/>
  <p:tag name="KSO_WM_UNIT_COLOR_SCHEME_SHAPE_ID" val="4"/>
  <p:tag name="KSO_WM_UNIT_COLOR_SCHEME_PARENT_PAGE" val="0_1"/>
</p:tagLst>
</file>

<file path=ppt/tags/tag4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4701_1*i*2"/>
  <p:tag name="KSO_WM_TEMPLATE_CATEGORY" val="diagram"/>
  <p:tag name="KSO_WM_TEMPLATE_INDEX" val="20194701"/>
  <p:tag name="KSO_WM_UNIT_LAYERLEVEL" val="1"/>
  <p:tag name="KSO_WM_TAG_VERSION" val="1.0"/>
  <p:tag name="KSO_WM_BEAUTIFY_FLAG" val="#wm#"/>
  <p:tag name="KSO_WM_UNIT_COLOR_SCHEME_SHAPE_ID" val="5"/>
  <p:tag name="KSO_WM_UNIT_COLOR_SCHEME_PARENT_PAGE" val="0_1"/>
</p:tagLst>
</file>

<file path=ppt/tags/tag404.xml><?xml version="1.0" encoding="utf-8"?>
<p:tagLst xmlns:p="http://schemas.openxmlformats.org/presentationml/2006/main">
  <p:tag name="KSO_WM_UNIT_TEXT_PART_ID_V2" val="d-1-2"/>
  <p:tag name="KSO_WM_UNIT_PRESET_TEXT" val="单击此处添加小标题&#13;点击此处添加正文。&#13;请尽可能言简意赅。&#13;单击此处添加小标题&#13;点击此处添加正文。&#13;请尽可能言简意赅。&#13;单击此处添加小标题&#13;为了演示的良好效。&#13;请尽可能言简意赅。&#13;的阐述您的观点。"/>
  <p:tag name="KSO_WM_UNIT_NOCLEAR" val="1"/>
  <p:tag name="KSO_WM_UNIT_VALUE" val="143"/>
  <p:tag name="KSO_WM_UNIT_HIGHLIGHT" val="0"/>
  <p:tag name="KSO_WM_UNIT_COMPATIBLE" val="0"/>
  <p:tag name="KSO_WM_UNIT_DIAGRAM_ISNUMVISUAL" val="0"/>
  <p:tag name="KSO_WM_UNIT_DIAGRAM_ISREFERUNIT" val="0"/>
  <p:tag name="KSO_WM_UNIT_TYPE" val="f"/>
  <p:tag name="KSO_WM_UNIT_INDEX" val="1"/>
  <p:tag name="KSO_WM_UNIT_ID" val="diagram20194701_1*f*1"/>
  <p:tag name="KSO_WM_TEMPLATE_CATEGORY" val="diagram"/>
  <p:tag name="KSO_WM_TEMPLATE_INDEX" val="20194701"/>
  <p:tag name="KSO_WM_UNIT_LAYERLEVEL" val="1"/>
  <p:tag name="KSO_WM_TAG_VERSION" val="1.0"/>
  <p:tag name="KSO_WM_BEAUTIFY_FLAG" val="#wm#"/>
  <p:tag name="KSO_WM_UNIT_COLOR_SCHEME_SHAPE_ID" val="2"/>
  <p:tag name="KSO_WM_UNIT_COLOR_SCHEME_PARENT_PAGE" val="0_1"/>
</p:tagLst>
</file>

<file path=ppt/tags/tag405.xml><?xml version="1.0" encoding="utf-8"?>
<p:tagLst xmlns:p="http://schemas.openxmlformats.org/presentationml/2006/main">
  <p:tag name="KSO_WM_UNIT_TEXT_PART_ID_V2" val="d-1-2"/>
  <p:tag name="KSO_WM_UNIT_PRESET_TEXT" val="单击此处添加小标题&#13;点击此处添加正文。&#13;请尽可能言简意赅。&#13;单击此处添加小标题&#13;点击此处添加正文。&#13;请尽可能言简意赅。&#13;单击此处添加小标题&#13;为了演示的良好效。&#13;请尽可能言简意赅。&#13;的阐述您的观点。"/>
  <p:tag name="KSO_WM_UNIT_NOCLEAR" val="1"/>
  <p:tag name="KSO_WM_UNIT_VALUE" val="143"/>
  <p:tag name="KSO_WM_UNIT_HIGHLIGHT" val="0"/>
  <p:tag name="KSO_WM_UNIT_COMPATIBLE" val="0"/>
  <p:tag name="KSO_WM_UNIT_DIAGRAM_ISNUMVISUAL" val="0"/>
  <p:tag name="KSO_WM_UNIT_DIAGRAM_ISREFERUNIT" val="0"/>
  <p:tag name="KSO_WM_UNIT_TYPE" val="f"/>
  <p:tag name="KSO_WM_UNIT_INDEX" val="1"/>
  <p:tag name="KSO_WM_UNIT_ID" val="diagram20194701_1*f*1"/>
  <p:tag name="KSO_WM_TEMPLATE_CATEGORY" val="diagram"/>
  <p:tag name="KSO_WM_TEMPLATE_INDEX" val="20194701"/>
  <p:tag name="KSO_WM_UNIT_LAYERLEVEL" val="1"/>
  <p:tag name="KSO_WM_TAG_VERSION" val="1.0"/>
  <p:tag name="KSO_WM_BEAUTIFY_FLAG" val="#wm#"/>
  <p:tag name="KSO_WM_UNIT_COLOR_SCHEME_SHAPE_ID" val="2"/>
  <p:tag name="KSO_WM_UNIT_COLOR_SCHEME_PARENT_PAGE" val="0_1"/>
</p:tagLst>
</file>

<file path=ppt/tags/tag406.xml><?xml version="1.0" encoding="utf-8"?>
<p:tagLst xmlns:p="http://schemas.openxmlformats.org/presentationml/2006/main">
  <p:tag name="KSO_WM_SLIDE_ID" val="diagram20194701_1"/>
  <p:tag name="KSO_WM_SLIDE_ITEM_CNT" val="0"/>
  <p:tag name="KSO_WM_SLIDE_INDEX" val="1"/>
  <p:tag name="KSO_WM_TAG_VERSION" val="1.0"/>
  <p:tag name="KSO_WM_BEAUTIFY_FLAG" val="#wm#"/>
  <p:tag name="KSO_WM_TEMPLATE_CATEGORY" val="diagram"/>
  <p:tag name="KSO_WM_TEMPLATE_INDEX" val="20194701"/>
  <p:tag name="KSO_WM_SLIDE_LAYOUT" val="a_f"/>
  <p:tag name="KSO_WM_SLIDE_LAYOUT_CNT" val="1_1"/>
  <p:tag name="KSO_WM_SLIDE_TYPE" val="text"/>
  <p:tag name="KSO_WM_SLIDE_SUBTYPE" val="pureTxt"/>
  <p:tag name="KSO_WM_SLIDE_SIZE" val="900*540"/>
  <p:tag name="KSO_WM_SLIDE_POSITION" val="59*0"/>
  <p:tag name="KSO_WM_SLIDE_COLORSCHEME_VERSION" val="3.2"/>
  <p:tag name="KSO_WM_TEMPLATE_SUBCATEGORY" val="0"/>
  <p:tag name="KSO_WM_SPECIAL_SOURCE" val="bdnull"/>
</p:tagLst>
</file>

<file path=ppt/tags/tag407.xml><?xml version="1.0" encoding="utf-8"?>
<p:tagLst xmlns:p="http://schemas.openxmlformats.org/presentationml/2006/main">
  <p:tag name="KSO_WM_UNIT_TEXT_PART_ID_V2" val="a-2-2"/>
  <p:tag name="KSO_WM_UNIT_ISCONTENTSTITLE" val="0"/>
  <p:tag name="KSO_WM_UNIT_PRESET_TEXT" val="单击此处&#13;添加大标题内容"/>
  <p:tag name="KSO_WM_UNIT_NOCLEAR" val="0"/>
  <p:tag name="KSO_WM_UNIT_VALUE" val="24"/>
  <p:tag name="KSO_WM_UNIT_HIGHLIGHT" val="0"/>
  <p:tag name="KSO_WM_UNIT_COMPATIBLE" val="0"/>
  <p:tag name="KSO_WM_UNIT_DIAGRAM_ISNUMVISUAL" val="0"/>
  <p:tag name="KSO_WM_UNIT_DIAGRAM_ISREFERUNIT" val="0"/>
  <p:tag name="KSO_WM_UNIT_TYPE" val="a"/>
  <p:tag name="KSO_WM_UNIT_INDEX" val="1"/>
  <p:tag name="KSO_WM_UNIT_ID" val="diagram20194701_1*a*1"/>
  <p:tag name="KSO_WM_TEMPLATE_CATEGORY" val="diagram"/>
  <p:tag name="KSO_WM_TEMPLATE_INDEX" val="20194701"/>
  <p:tag name="KSO_WM_UNIT_LAYERLEVEL" val="1"/>
  <p:tag name="KSO_WM_TAG_VERSION" val="1.0"/>
  <p:tag name="KSO_WM_BEAUTIFY_FLAG" val="#wm#"/>
  <p:tag name="KSO_WM_UNIT_COLOR_SCHEME_SHAPE_ID" val="3"/>
  <p:tag name="KSO_WM_UNIT_COLOR_SCHEME_PARENT_PAGE" val="0_1"/>
</p:tagLst>
</file>

<file path=ppt/tags/tag4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194701_1*i*1"/>
  <p:tag name="KSO_WM_TEMPLATE_CATEGORY" val="diagram"/>
  <p:tag name="KSO_WM_TEMPLATE_INDEX" val="20194701"/>
  <p:tag name="KSO_WM_UNIT_LAYERLEVEL" val="1"/>
  <p:tag name="KSO_WM_TAG_VERSION" val="1.0"/>
  <p:tag name="KSO_WM_BEAUTIFY_FLAG" val="#wm#"/>
  <p:tag name="KSO_WM_UNIT_COLOR_SCHEME_SHAPE_ID" val="4"/>
  <p:tag name="KSO_WM_UNIT_COLOR_SCHEME_PARENT_PAGE" val="0_1"/>
</p:tagLst>
</file>

<file path=ppt/tags/tag4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4701_1*i*2"/>
  <p:tag name="KSO_WM_TEMPLATE_CATEGORY" val="diagram"/>
  <p:tag name="KSO_WM_TEMPLATE_INDEX" val="20194701"/>
  <p:tag name="KSO_WM_UNIT_LAYERLEVEL" val="1"/>
  <p:tag name="KSO_WM_TAG_VERSION" val="1.0"/>
  <p:tag name="KSO_WM_BEAUTIFY_FLAG" val="#wm#"/>
  <p:tag name="KSO_WM_UNIT_COLOR_SCHEME_SHAPE_ID" val="5"/>
  <p:tag name="KSO_WM_UNIT_COLOR_SCHEME_PARENT_PAGE" val="0_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410.xml><?xml version="1.0" encoding="utf-8"?>
<p:tagLst xmlns:p="http://schemas.openxmlformats.org/presentationml/2006/main">
  <p:tag name="KSO_WM_UNIT_TEXT_PART_ID_V2" val="d-1-2"/>
  <p:tag name="KSO_WM_UNIT_PRESET_TEXT" val="单击此处添加小标题&#13;点击此处添加正文。&#13;请尽可能言简意赅。&#13;单击此处添加小标题&#13;点击此处添加正文。&#13;请尽可能言简意赅。&#13;单击此处添加小标题&#13;为了演示的良好效。&#13;请尽可能言简意赅。&#13;的阐述您的观点。"/>
  <p:tag name="KSO_WM_UNIT_NOCLEAR" val="1"/>
  <p:tag name="KSO_WM_UNIT_VALUE" val="143"/>
  <p:tag name="KSO_WM_UNIT_HIGHLIGHT" val="0"/>
  <p:tag name="KSO_WM_UNIT_COMPATIBLE" val="0"/>
  <p:tag name="KSO_WM_UNIT_DIAGRAM_ISNUMVISUAL" val="0"/>
  <p:tag name="KSO_WM_UNIT_DIAGRAM_ISREFERUNIT" val="0"/>
  <p:tag name="KSO_WM_UNIT_TYPE" val="f"/>
  <p:tag name="KSO_WM_UNIT_INDEX" val="1"/>
  <p:tag name="KSO_WM_UNIT_ID" val="diagram20194701_1*f*1"/>
  <p:tag name="KSO_WM_TEMPLATE_CATEGORY" val="diagram"/>
  <p:tag name="KSO_WM_TEMPLATE_INDEX" val="20194701"/>
  <p:tag name="KSO_WM_UNIT_LAYERLEVEL" val="1"/>
  <p:tag name="KSO_WM_TAG_VERSION" val="1.0"/>
  <p:tag name="KSO_WM_BEAUTIFY_FLAG" val="#wm#"/>
  <p:tag name="KSO_WM_UNIT_COLOR_SCHEME_SHAPE_ID" val="2"/>
  <p:tag name="KSO_WM_UNIT_COLOR_SCHEME_PARENT_PAGE" val="0_1"/>
</p:tagLst>
</file>

<file path=ppt/tags/tag411.xml><?xml version="1.0" encoding="utf-8"?>
<p:tagLst xmlns:p="http://schemas.openxmlformats.org/presentationml/2006/main">
  <p:tag name="KSO_WM_SLIDE_ID" val="diagram20194701_1"/>
  <p:tag name="KSO_WM_SLIDE_ITEM_CNT" val="0"/>
  <p:tag name="KSO_WM_SLIDE_INDEX" val="1"/>
  <p:tag name="KSO_WM_TAG_VERSION" val="1.0"/>
  <p:tag name="KSO_WM_BEAUTIFY_FLAG" val="#wm#"/>
  <p:tag name="KSO_WM_TEMPLATE_CATEGORY" val="diagram"/>
  <p:tag name="KSO_WM_TEMPLATE_INDEX" val="20194701"/>
  <p:tag name="KSO_WM_SLIDE_LAYOUT" val="a_f"/>
  <p:tag name="KSO_WM_SLIDE_LAYOUT_CNT" val="1_1"/>
  <p:tag name="KSO_WM_SLIDE_TYPE" val="text"/>
  <p:tag name="KSO_WM_SLIDE_SUBTYPE" val="pureTxt"/>
  <p:tag name="KSO_WM_SLIDE_SIZE" val="900*540"/>
  <p:tag name="KSO_WM_SLIDE_POSITION" val="59*0"/>
  <p:tag name="KSO_WM_SLIDE_COLORSCHEME_VERSION" val="3.2"/>
  <p:tag name="KSO_WM_TEMPLATE_SUBCATEGORY" val="0"/>
  <p:tag name="KSO_WM_SPECIAL_SOURCE" val="bdnull"/>
</p:tagLst>
</file>

<file path=ppt/tags/tag412.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413.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14.xml><?xml version="1.0" encoding="utf-8"?>
<p:tagLst xmlns:p="http://schemas.openxmlformats.org/presentationml/2006/main">
  <p:tag name="KSO_WM_UNIT_PLACING_PICTURE_USER_VIEWPORT" val="{&quot;height&quot;:6843,&quot;width&quot;:7254}"/>
  <p:tag name="REFSHAPE" val="1008966892"/>
</p:tagLst>
</file>

<file path=ppt/tags/tag415.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16.xml><?xml version="1.0" encoding="utf-8"?>
<p:tagLst xmlns:p="http://schemas.openxmlformats.org/presentationml/2006/main">
  <p:tag name="KSO_WM_UNIT_TIMELINE_IDINGROUP" val="1"/>
  <p:tag name="KSO_WM_UNIT_TIMELINE_EMPHASIS_ID" val="4"/>
  <p:tag name="KSO_WM_UNIT_ADJUSTLAYOUT_ID" val="7"/>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191587_2*m_i*1_1"/>
  <p:tag name="KSO_WM_TEMPLATE_CATEGORY" val="diagram"/>
  <p:tag name="KSO_WM_TEMPLATE_INDEX" val="20191587"/>
  <p:tag name="KSO_WM_UNIT_LAYERLEVEL" val="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417.xml><?xml version="1.0" encoding="utf-8"?>
<p:tagLst xmlns:p="http://schemas.openxmlformats.org/presentationml/2006/main">
  <p:tag name="KSO_WM_UNIT_TIMELINE_IDINGROUP" val="6"/>
  <p:tag name="KSO_WM_UNIT_TIMELINE_EMPHASIS_ID" val="3"/>
  <p:tag name="KSO_WM_UNIT_ADJUSTLAYOUT_ID" val="48"/>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587_2*m_h_f*1_1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418.xml><?xml version="1.0" encoding="utf-8"?>
<p:tagLst xmlns:p="http://schemas.openxmlformats.org/presentationml/2006/main">
  <p:tag name="KSO_WM_UNIT_ADJUSTLAYOUT_ID" val="2"/>
  <p:tag name="KSO_WM_UNIT_HIGHLIGHT" val="0"/>
  <p:tag name="KSO_WM_UNIT_COMPATIBLE" val="0"/>
  <p:tag name="KSO_WM_UNIT_DIAGRAM_ISNUMVISUAL" val="0"/>
  <p:tag name="KSO_WM_UNIT_DIAGRAM_ISREFERUNIT" val="0"/>
  <p:tag name="KSO_WM_DIAGRAM_GROUP_CODE" val="m1-2"/>
  <p:tag name="KSO_WM_UNIT_TYPE" val="i"/>
  <p:tag name="KSO_WM_UNIT_INDEX" val="1"/>
  <p:tag name="KSO_WM_UNIT_ID" val="diagram20191587_2*i*1"/>
  <p:tag name="KSO_WM_TEMPLATE_CATEGORY" val="diagram"/>
  <p:tag name="KSO_WM_TEMPLATE_INDEX" val="20191587"/>
  <p:tag name="KSO_WM_UNIT_LAYERLEVEL" val="1"/>
  <p:tag name="KSO_WM_TAG_VERSION" val="1.0"/>
  <p:tag name="KSO_WM_BEAUTIFY_FLAG" val="#wm#"/>
  <p:tag name="KSO_WM_UNIT_FILL_FORE_SCHEMECOLOR_INDEX" val="5"/>
  <p:tag name="KSO_WM_UNIT_FILL_TYPE" val="1"/>
  <p:tag name="KSO_WM_UNIT_USESOURCEFORMAT_APPLY" val="1"/>
</p:tagLst>
</file>

<file path=ppt/tags/tag419.xml><?xml version="1.0" encoding="utf-8"?>
<p:tagLst xmlns:p="http://schemas.openxmlformats.org/presentationml/2006/main">
  <p:tag name="KSO_WM_UNIT_TIMELINE_IDINGROUP" val="5"/>
  <p:tag name="KSO_WM_UNIT_TIMELINE_EMPHASIS_ID" val="4"/>
  <p:tag name="KSO_WM_UNIT_ADJUSTLAYOUT_ID" val="19"/>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1587_2*m_h_i*1_1_1"/>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420.xml><?xml version="1.0" encoding="utf-8"?>
<p:tagLst xmlns:p="http://schemas.openxmlformats.org/presentationml/2006/main">
  <p:tag name="KSO_WM_UNIT_TIMELINE_IDINGROUP" val="1"/>
  <p:tag name="KSO_WM_UNIT_TIMELINE_EMPHASIS_ID" val="5"/>
  <p:tag name="KSO_WM_UNIT_ADJUSTLAYOUT_ID" val="21"/>
  <p:tag name="KSO_WM_UNIT_HIGHLIGHT" val="0"/>
  <p:tag name="KSO_WM_UNIT_COMPATIBLE" val="0"/>
  <p:tag name="KSO_WM_UNIT_DIAGRAM_ISNUMVISUAL" val="0"/>
  <p:tag name="KSO_WM_UNIT_DIAGRAM_ISREFERUNIT" val="0"/>
  <p:tag name="KSO_WM_DIAGRAM_GROUP_CODE" val="m1-1"/>
  <p:tag name="KSO_WM_UNIT_TYPE" val="m_i"/>
  <p:tag name="KSO_WM_UNIT_INDEX" val="1_2"/>
  <p:tag name="KSO_WM_UNIT_ID" val="diagram20191587_2*m_i*1_2"/>
  <p:tag name="KSO_WM_TEMPLATE_CATEGORY" val="diagram"/>
  <p:tag name="KSO_WM_TEMPLATE_INDEX" val="20191587"/>
  <p:tag name="KSO_WM_UNIT_LAYERLEVEL" val="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421.xml><?xml version="1.0" encoding="utf-8"?>
<p:tagLst xmlns:p="http://schemas.openxmlformats.org/presentationml/2006/main">
  <p:tag name="KSO_WM_UNIT_ADJUSTLAYOUT_ID" val="24"/>
  <p:tag name="KSO_WM_UNIT_HIGHLIGHT" val="0"/>
  <p:tag name="KSO_WM_UNIT_COMPATIBLE" val="0"/>
  <p:tag name="KSO_WM_UNIT_DIAGRAM_ISNUMVISUAL" val="0"/>
  <p:tag name="KSO_WM_UNIT_DIAGRAM_ISREFERUNIT" val="0"/>
  <p:tag name="KSO_WM_DIAGRAM_GROUP_CODE" val="m1-2"/>
  <p:tag name="KSO_WM_UNIT_TYPE" val="i"/>
  <p:tag name="KSO_WM_UNIT_INDEX" val="2"/>
  <p:tag name="KSO_WM_UNIT_ID" val="diagram20191587_2*i*2"/>
  <p:tag name="KSO_WM_TEMPLATE_CATEGORY" val="diagram"/>
  <p:tag name="KSO_WM_TEMPLATE_INDEX" val="20191587"/>
  <p:tag name="KSO_WM_UNIT_LAYERLEVEL" val="1"/>
  <p:tag name="KSO_WM_TAG_VERSION" val="1.0"/>
  <p:tag name="KSO_WM_BEAUTIFY_FLAG" val="#wm#"/>
  <p:tag name="KSO_WM_UNIT_FILL_FORE_SCHEMECOLOR_INDEX" val="6"/>
  <p:tag name="KSO_WM_UNIT_FILL_TYPE" val="1"/>
  <p:tag name="KSO_WM_UNIT_USESOURCEFORMAT_APPLY" val="1"/>
</p:tagLst>
</file>

<file path=ppt/tags/tag422.xml><?xml version="1.0" encoding="utf-8"?>
<p:tagLst xmlns:p="http://schemas.openxmlformats.org/presentationml/2006/main">
  <p:tag name="KSO_WM_UNIT_TIMELINE_IDINGROUP" val="5"/>
  <p:tag name="KSO_WM_UNIT_TIMELINE_EMPHASIS_ID" val="6"/>
  <p:tag name="KSO_WM_UNIT_ADJUSTLAYOUT_ID" val="27"/>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191587_2*m_h_i*1_2_3"/>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423.xml><?xml version="1.0" encoding="utf-8"?>
<p:tagLst xmlns:p="http://schemas.openxmlformats.org/presentationml/2006/main">
  <p:tag name="REFSHAPE" val="1388927652"/>
</p:tagLst>
</file>

<file path=ppt/tags/tag424.xml><?xml version="1.0" encoding="utf-8"?>
<p:tagLst xmlns:p="http://schemas.openxmlformats.org/presentationml/2006/main">
  <p:tag name="REFSHAPE" val="1388926700"/>
</p:tagLst>
</file>

<file path=ppt/tags/tag425.xml><?xml version="1.0" encoding="utf-8"?>
<p:tagLst xmlns:p="http://schemas.openxmlformats.org/presentationml/2006/main">
  <p:tag name="REFSHAPE" val="1388927788"/>
</p:tagLst>
</file>

<file path=ppt/tags/tag4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i"/>
  <p:tag name="KSO_WM_UNIT_INDEX" val="1"/>
  <p:tag name="KSO_WM_UNIT_ID" val="crop20194958_1*i*1"/>
  <p:tag name="KSO_WM_TEMPLATE_CATEGORY" val="crop"/>
  <p:tag name="KSO_WM_TEMPLATE_INDEX" val="20194958"/>
  <p:tag name="KSO_WM_UNIT_LAYERLEVEL" val="1"/>
  <p:tag name="KSO_WM_TAG_VERSION" val="1.0"/>
  <p:tag name="KSO_WM_BEAUTIFY_FLAG" val="#wm#"/>
</p:tagLst>
</file>

<file path=ppt/tags/tag427.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28.xml><?xml version="1.0" encoding="utf-8"?>
<p:tagLst xmlns:p="http://schemas.openxmlformats.org/presentationml/2006/main">
  <p:tag name="KSO_WM_UNIT_TIMELINE_IDINGROUP" val="6"/>
  <p:tag name="KSO_WM_UNIT_TIMELINE_EMPHASIS_ID" val="3"/>
  <p:tag name="KSO_WM_UNIT_ADJUSTLAYOUT_ID" val="48"/>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587_2*m_h_f*1_1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429.xml><?xml version="1.0" encoding="utf-8"?>
<p:tagLst xmlns:p="http://schemas.openxmlformats.org/presentationml/2006/main">
  <p:tag name="KSO_WM_BEAUTIFY_FLAG" val="#wm#"/>
  <p:tag name="KSO_WM_TEMPLATE_CATEGORY" val="diagram"/>
  <p:tag name="KSO_WM_TEMPLATE_INDEX" val="20191587"/>
  <p:tag name="KSO_WM_SLIDE_TIMELINE_TYPE" val="start"/>
  <p:tag name="KSO_WM_SLIDE_MODEL_TYPE" val="timeline"/>
  <p:tag name="KSO_WM_SLIDE_TIMELINE_MINITEMS" val="2"/>
  <p:tag name="KSO_WM_SLIDE_TIMELINE_MAXITEMS" val="2"/>
  <p:tag name="KSO_WM_SLIDE_CONSTRAINT" val="%7b%22slideConstraint%22%3a%7b%22seriesAreas%22%3a%5b%5d%2c%22singleAreas%22%3a%5b%7b%22shapes%22%3a%5b8%5d%2c%22serialConstraintIndex%22%3a-1%2c%22areatextmark%22%3a0%2c%22pictureprocessmark%22%3a0%7d%5d%7d%7d"/>
  <p:tag name="KSO_WM_SLIDE_ID" val="diagram20191587_2"/>
  <p:tag name="KSO_WM_TEMPLATE_SUBCATEGORY" val="0"/>
  <p:tag name="KSO_WM_SLIDE_TYPE" val="text"/>
  <p:tag name="KSO_WM_SLIDE_SUBTYPE" val="diag"/>
  <p:tag name="KSO_WM_SLIDE_ITEM_CNT" val="2"/>
  <p:tag name="KSO_WM_SLIDE_INDEX" val="2"/>
  <p:tag name="KSO_WM_SLIDE_SIZE" val="445.025*391.017"/>
  <p:tag name="KSO_WM_SLIDE_POSITION" val="83.05*152.085"/>
  <p:tag name="KSO_WM_DIAGRAM_GROUP_CODE" val="m1-1"/>
  <p:tag name="KSO_WM_SLIDE_DIAGTYPE" val="m"/>
  <p:tag name="KSO_WM_TAG_VERSION" val="1.0"/>
  <p:tag name="KSO_WM_SLIDE_LAYOUT" val="a_d_m"/>
  <p:tag name="KSO_WM_SLIDE_LAYOUT_CNT" val="1_1_1"/>
  <p:tag name="KSO_WM_SPECIAL_SOURCE" val="bdnull"/>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430.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31.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32.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33.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434.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435.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436.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437.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438.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439.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40.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41.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42.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43.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44.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445.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446.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447.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448.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449.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0.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51.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52.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53.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54.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55.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456.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457.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458.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459.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0.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461.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62.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63.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64.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65.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66.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467.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468.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469.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0.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471.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472.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73.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74.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75.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76.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77.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478.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479.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0.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481.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482.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483.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84.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85.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1"/>
  <p:tag name="KSO_WM_UNIT_ID" val="diagram20201612_1*h_i*1_1"/>
  <p:tag name="KSO_WM_TEMPLATE_CATEGORY" val="diagram"/>
  <p:tag name="KSO_WM_TEMPLATE_INDEX" val="20201612"/>
  <p:tag name="KSO_WM_UNIT_LAYERLEVEL" val="1_1"/>
  <p:tag name="KSO_WM_TAG_VERSION" val="1.0"/>
  <p:tag name="KSO_WM_BEAUTIFY_FLAG" val="#wm#"/>
</p:tagLst>
</file>

<file path=ppt/tags/tag486.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2"/>
  <p:tag name="KSO_WM_UNIT_ID" val="diagram20201612_1*h_i*1_2"/>
  <p:tag name="KSO_WM_TEMPLATE_CATEGORY" val="diagram"/>
  <p:tag name="KSO_WM_TEMPLATE_INDEX" val="20201612"/>
  <p:tag name="KSO_WM_UNIT_LAYERLEVEL" val="1_1"/>
  <p:tag name="KSO_WM_TAG_VERSION" val="1.0"/>
  <p:tag name="KSO_WM_BEAUTIFY_FLAG" val="#wm#"/>
</p:tagLst>
</file>

<file path=ppt/tags/tag487.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1_1"/>
  <p:tag name="KSO_WM_UNIT_ID" val="diagram20201612_1*h_f*1_1"/>
  <p:tag name="KSO_WM_TEMPLATE_CATEGORY" val="diagram"/>
  <p:tag name="KSO_WM_TEMPLATE_INDEX" val="20201612"/>
  <p:tag name="KSO_WM_UNIT_LAYERLEVEL" val="1_1"/>
  <p:tag name="KSO_WM_TAG_VERSION" val="1.0"/>
  <p:tag name="KSO_WM_BEAUTIFY_FLAG" val="#wm#"/>
</p:tagLst>
</file>

<file path=ppt/tags/tag488.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1"/>
  <p:tag name="KSO_WM_UNIT_ID" val="diagram20201612_1*h_i*2_1"/>
  <p:tag name="KSO_WM_TEMPLATE_CATEGORY" val="diagram"/>
  <p:tag name="KSO_WM_TEMPLATE_INDEX" val="20201612"/>
  <p:tag name="KSO_WM_UNIT_LAYERLEVEL" val="1_1"/>
  <p:tag name="KSO_WM_TAG_VERSION" val="1.0"/>
  <p:tag name="KSO_WM_BEAUTIFY_FLAG" val="#wm#"/>
</p:tagLst>
</file>

<file path=ppt/tags/tag489.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2_1"/>
  <p:tag name="KSO_WM_UNIT_ID" val="diagram20201612_1*h_f*2_1"/>
  <p:tag name="KSO_WM_TEMPLATE_CATEGORY" val="diagram"/>
  <p:tag name="KSO_WM_TEMPLATE_INDEX" val="20201612"/>
  <p:tag name="KSO_WM_UNIT_LAYERLEVEL" val="1_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0.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1_1"/>
  <p:tag name="KSO_WM_UNIT_ID" val="diagram20201612_1*h_d*1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491.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2"/>
  <p:tag name="KSO_WM_UNIT_ID" val="diagram20201612_1*h_i*2_2"/>
  <p:tag name="KSO_WM_TEMPLATE_CATEGORY" val="diagram"/>
  <p:tag name="KSO_WM_TEMPLATE_INDEX" val="20201612"/>
  <p:tag name="KSO_WM_UNIT_LAYERLEVEL" val="1_1"/>
  <p:tag name="KSO_WM_TAG_VERSION" val="1.0"/>
  <p:tag name="KSO_WM_BEAUTIFY_FLAG" val="#wm#"/>
</p:tagLst>
</file>

<file path=ppt/tags/tag492.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2_1"/>
  <p:tag name="KSO_WM_UNIT_ID" val="diagram20201612_1*h_d*2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493.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94.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95.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96.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97.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498.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499.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00.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01.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02.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03.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04.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05.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06.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07.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08.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09.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0.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11.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12.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13.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14.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15.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199037_2*m_h_i*1_2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5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y"/>
  <p:tag name="KSO_WM_UNIT_INDEX" val="1_2_1"/>
  <p:tag name="KSO_WM_UNIT_ID" val="diagram20199037_2*m_h_y*1_2_1"/>
  <p:tag name="KSO_WM_TEMPLATE_CATEGORY" val="diagram"/>
  <p:tag name="KSO_WM_TEMPLATE_INDEX" val="20199037"/>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 name="KSO_WM_UNIT_DIAGRAM_SCHEMECOLOR_ID" val="0"/>
</p:tagLst>
</file>

<file path=ppt/tags/tag5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199037_2*m_h_i*1_3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5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y"/>
  <p:tag name="KSO_WM_UNIT_INDEX" val="1_3_1"/>
  <p:tag name="KSO_WM_UNIT_ID" val="diagram20199037_2*m_h_y*1_3_1"/>
  <p:tag name="KSO_WM_TEMPLATE_CATEGORY" val="diagram"/>
  <p:tag name="KSO_WM_TEMPLATE_INDEX" val="20199037"/>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 name="KSO_WM_UNIT_DIAGRAM_SCHEMECOLOR_ID" val="0"/>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7_2*m_h_i*1_1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5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y"/>
  <p:tag name="KSO_WM_UNIT_INDEX" val="1_1_1"/>
  <p:tag name="KSO_WM_UNIT_ID" val="diagram20199037_2*m_h_y*1_1_1"/>
  <p:tag name="KSO_WM_TEMPLATE_CATEGORY" val="diagram"/>
  <p:tag name="KSO_WM_TEMPLATE_INDEX" val="20199037"/>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 name="KSO_WM_UNIT_DIAGRAM_SCHEMECOLOR_ID" val="0"/>
</p:tagLst>
</file>

<file path=ppt/tags/tag522.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8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7_2*m_h_f*1_1_1"/>
  <p:tag name="KSO_WM_TEMPLATE_CATEGORY" val="diagram"/>
  <p:tag name="KSO_WM_TEMPLATE_INDEX" val="20199037"/>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0"/>
</p:tagLst>
</file>

<file path=ppt/tags/tag523.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80"/>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199037_2*m_h_f*1_3_1"/>
  <p:tag name="KSO_WM_TEMPLATE_CATEGORY" val="diagram"/>
  <p:tag name="KSO_WM_TEMPLATE_INDEX" val="20199037"/>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0"/>
</p:tagLst>
</file>

<file path=ppt/tags/tag524.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8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199037_2*m_h_f*1_2_1"/>
  <p:tag name="KSO_WM_TEMPLATE_CATEGORY" val="diagram"/>
  <p:tag name="KSO_WM_TEMPLATE_INDEX" val="20199037"/>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0"/>
</p:tagLst>
</file>

<file path=ppt/tags/tag5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z"/>
  <p:tag name="KSO_WM_UNIT_INDEX" val="1_2_1"/>
  <p:tag name="KSO_WM_UNIT_ID" val="diagram20199037_2*m_h_z*1_2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5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z"/>
  <p:tag name="KSO_WM_UNIT_INDEX" val="1_3_1"/>
  <p:tag name="KSO_WM_UNIT_ID" val="diagram20199037_2*m_h_z*1_3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527.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28.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29.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0.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31.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32.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33.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34.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35.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36.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37.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38.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39.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0.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41.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42.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43.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44.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45.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46.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47.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48.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49.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50.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51.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52.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53.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54.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55.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56.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57.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58.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59.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60.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61.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62.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63.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64.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65.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66.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67.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68.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69.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BEAUTIFY_FLAG" val="#wm#"/>
  <p:tag name="KSO_WM_UNIT_TYPE" val="i"/>
  <p:tag name="KSO_WM_UNIT_INDEX" val="4"/>
</p:tagLst>
</file>

<file path=ppt/tags/tag570.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71.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72.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573.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74.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75.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76.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77.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78.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79.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BEAUTIFY_FLAG" val="#wm#"/>
  <p:tag name="KSO_WM_UNIT_TYPE" val="i"/>
  <p:tag name="KSO_WM_UNIT_INDEX" val="5"/>
</p:tagLst>
</file>

<file path=ppt/tags/tag580.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81.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82.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83.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84.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85.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86.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87.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88.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89.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BEAUTIFY_FLAG" val="#wm#"/>
  <p:tag name="KSO_WM_UNIT_TYPE" val="i"/>
  <p:tag name="KSO_WM_UNIT_INDEX" val="1"/>
</p:tagLst>
</file>

<file path=ppt/tags/tag590.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91.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92.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93.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94.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95.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1"/>
  <p:tag name="KSO_WM_UNIT_ID" val="diagram20201612_1*h_i*1_1"/>
  <p:tag name="KSO_WM_TEMPLATE_CATEGORY" val="diagram"/>
  <p:tag name="KSO_WM_TEMPLATE_INDEX" val="20201612"/>
  <p:tag name="KSO_WM_UNIT_LAYERLEVEL" val="1_1"/>
  <p:tag name="KSO_WM_TAG_VERSION" val="1.0"/>
  <p:tag name="KSO_WM_BEAUTIFY_FLAG" val="#wm#"/>
</p:tagLst>
</file>

<file path=ppt/tags/tag596.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2"/>
  <p:tag name="KSO_WM_UNIT_ID" val="diagram20201612_1*h_i*1_2"/>
  <p:tag name="KSO_WM_TEMPLATE_CATEGORY" val="diagram"/>
  <p:tag name="KSO_WM_TEMPLATE_INDEX" val="20201612"/>
  <p:tag name="KSO_WM_UNIT_LAYERLEVEL" val="1_1"/>
  <p:tag name="KSO_WM_TAG_VERSION" val="1.0"/>
  <p:tag name="KSO_WM_BEAUTIFY_FLAG" val="#wm#"/>
</p:tagLst>
</file>

<file path=ppt/tags/tag597.xml><?xml version="1.0" encoding="utf-8"?>
<p:tagLst xmlns:p="http://schemas.openxmlformats.org/presentationml/2006/main">
  <p:tag name="KSO_WM_UNIT_DIAGRAM_MODELTYPE" val="stripeEnum"/>
  <p:tag name="KSO_WM_UNIT_ISCONTENTSTITLE" val="0"/>
  <p:tag name="KSO_WM_UNIT_PRESET_TEXT" val="01 项目内容"/>
  <p:tag name="KSO_WM_UNIT_NOCLEAR" val="0"/>
  <p:tag name="KSO_WM_UNIT_VALUE" val="30"/>
  <p:tag name="KSO_WM_UNIT_HIGHLIGHT" val="0"/>
  <p:tag name="KSO_WM_UNIT_COMPATIBLE" val="0"/>
  <p:tag name="KSO_WM_UNIT_DIAGRAM_ISNUMVISUAL" val="0"/>
  <p:tag name="KSO_WM_UNIT_DIAGRAM_ISREFERUNIT" val="0"/>
  <p:tag name="KSO_WM_UNIT_TYPE" val="h_a"/>
  <p:tag name="KSO_WM_UNIT_INDEX" val="1_1"/>
  <p:tag name="KSO_WM_UNIT_ID" val="diagram20201612_1*h_a*1_1"/>
  <p:tag name="KSO_WM_TEMPLATE_CATEGORY" val="diagram"/>
  <p:tag name="KSO_WM_TEMPLATE_INDEX" val="20201612"/>
  <p:tag name="KSO_WM_UNIT_LAYERLEVEL" val="1_1"/>
  <p:tag name="KSO_WM_TAG_VERSION" val="1.0"/>
  <p:tag name="KSO_WM_BEAUTIFY_FLAG" val="#wm#"/>
</p:tagLst>
</file>

<file path=ppt/tags/tag598.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1_1"/>
  <p:tag name="KSO_WM_UNIT_ID" val="diagram20201612_1*h_f*1_1"/>
  <p:tag name="KSO_WM_TEMPLATE_CATEGORY" val="diagram"/>
  <p:tag name="KSO_WM_TEMPLATE_INDEX" val="20201612"/>
  <p:tag name="KSO_WM_UNIT_LAYERLEVEL" val="1_1"/>
  <p:tag name="KSO_WM_TAG_VERSION" val="1.0"/>
  <p:tag name="KSO_WM_BEAUTIFY_FLAG" val="#wm#"/>
</p:tagLst>
</file>

<file path=ppt/tags/tag599.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1"/>
  <p:tag name="KSO_WM_UNIT_ID" val="diagram20201612_1*h_i*2_1"/>
  <p:tag name="KSO_WM_TEMPLATE_CATEGORY" val="diagram"/>
  <p:tag name="KSO_WM_TEMPLATE_INDEX" val="20201612"/>
  <p:tag name="KSO_WM_UNIT_LAYERLEVEL" val="1_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TYPE" val="i"/>
  <p:tag name="KSO_WM_UNIT_INDEX" val="2"/>
</p:tagLst>
</file>

<file path=ppt/tags/tag600.xml><?xml version="1.0" encoding="utf-8"?>
<p:tagLst xmlns:p="http://schemas.openxmlformats.org/presentationml/2006/main">
  <p:tag name="KSO_WM_UNIT_DIAGRAM_MODELTYPE" val="stripeEnum"/>
  <p:tag name="KSO_WM_UNIT_ISCONTENTSTITLE" val="0"/>
  <p:tag name="KSO_WM_UNIT_PRESET_TEXT" val="02 项目内容"/>
  <p:tag name="KSO_WM_UNIT_NOCLEAR" val="0"/>
  <p:tag name="KSO_WM_UNIT_VALUE" val="30"/>
  <p:tag name="KSO_WM_UNIT_HIGHLIGHT" val="0"/>
  <p:tag name="KSO_WM_UNIT_COMPATIBLE" val="0"/>
  <p:tag name="KSO_WM_UNIT_DIAGRAM_ISNUMVISUAL" val="0"/>
  <p:tag name="KSO_WM_UNIT_DIAGRAM_ISREFERUNIT" val="0"/>
  <p:tag name="KSO_WM_UNIT_TYPE" val="h_a"/>
  <p:tag name="KSO_WM_UNIT_INDEX" val="2_1"/>
  <p:tag name="KSO_WM_UNIT_ID" val="diagram20201612_1*h_a*2_1"/>
  <p:tag name="KSO_WM_TEMPLATE_CATEGORY" val="diagram"/>
  <p:tag name="KSO_WM_TEMPLATE_INDEX" val="20201612"/>
  <p:tag name="KSO_WM_UNIT_LAYERLEVEL" val="1_1"/>
  <p:tag name="KSO_WM_TAG_VERSION" val="1.0"/>
  <p:tag name="KSO_WM_BEAUTIFY_FLAG" val="#wm#"/>
</p:tagLst>
</file>

<file path=ppt/tags/tag601.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2_1"/>
  <p:tag name="KSO_WM_UNIT_ID" val="diagram20201612_1*h_f*2_1"/>
  <p:tag name="KSO_WM_TEMPLATE_CATEGORY" val="diagram"/>
  <p:tag name="KSO_WM_TEMPLATE_INDEX" val="20201612"/>
  <p:tag name="KSO_WM_UNIT_LAYERLEVEL" val="1_1"/>
  <p:tag name="KSO_WM_TAG_VERSION" val="1.0"/>
  <p:tag name="KSO_WM_BEAUTIFY_FLAG" val="#wm#"/>
</p:tagLst>
</file>

<file path=ppt/tags/tag602.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1_1"/>
  <p:tag name="KSO_WM_UNIT_ID" val="diagram20201612_1*h_d*1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603.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2"/>
  <p:tag name="KSO_WM_UNIT_ID" val="diagram20201612_1*h_i*2_2"/>
  <p:tag name="KSO_WM_TEMPLATE_CATEGORY" val="diagram"/>
  <p:tag name="KSO_WM_TEMPLATE_INDEX" val="20201612"/>
  <p:tag name="KSO_WM_UNIT_LAYERLEVEL" val="1_1"/>
  <p:tag name="KSO_WM_TAG_VERSION" val="1.0"/>
  <p:tag name="KSO_WM_BEAUTIFY_FLAG" val="#wm#"/>
</p:tagLst>
</file>

<file path=ppt/tags/tag604.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2_1"/>
  <p:tag name="KSO_WM_UNIT_ID" val="diagram20201612_1*h_d*2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605.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06.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1"/>
  <p:tag name="KSO_WM_UNIT_ID" val="diagram20201612_1*h_i*1_1"/>
  <p:tag name="KSO_WM_TEMPLATE_CATEGORY" val="diagram"/>
  <p:tag name="KSO_WM_TEMPLATE_INDEX" val="20201612"/>
  <p:tag name="KSO_WM_UNIT_LAYERLEVEL" val="1_1"/>
  <p:tag name="KSO_WM_TAG_VERSION" val="1.0"/>
  <p:tag name="KSO_WM_BEAUTIFY_FLAG" val="#wm#"/>
</p:tagLst>
</file>

<file path=ppt/tags/tag607.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2"/>
  <p:tag name="KSO_WM_UNIT_ID" val="diagram20201612_1*h_i*1_2"/>
  <p:tag name="KSO_WM_TEMPLATE_CATEGORY" val="diagram"/>
  <p:tag name="KSO_WM_TEMPLATE_INDEX" val="20201612"/>
  <p:tag name="KSO_WM_UNIT_LAYERLEVEL" val="1_1"/>
  <p:tag name="KSO_WM_TAG_VERSION" val="1.0"/>
  <p:tag name="KSO_WM_BEAUTIFY_FLAG" val="#wm#"/>
</p:tagLst>
</file>

<file path=ppt/tags/tag608.xml><?xml version="1.0" encoding="utf-8"?>
<p:tagLst xmlns:p="http://schemas.openxmlformats.org/presentationml/2006/main">
  <p:tag name="KSO_WM_UNIT_DIAGRAM_MODELTYPE" val="stripeEnum"/>
  <p:tag name="KSO_WM_UNIT_ISCONTENTSTITLE" val="0"/>
  <p:tag name="KSO_WM_UNIT_PRESET_TEXT" val="01 项目内容"/>
  <p:tag name="KSO_WM_UNIT_NOCLEAR" val="0"/>
  <p:tag name="KSO_WM_UNIT_VALUE" val="30"/>
  <p:tag name="KSO_WM_UNIT_HIGHLIGHT" val="0"/>
  <p:tag name="KSO_WM_UNIT_COMPATIBLE" val="0"/>
  <p:tag name="KSO_WM_UNIT_DIAGRAM_ISNUMVISUAL" val="0"/>
  <p:tag name="KSO_WM_UNIT_DIAGRAM_ISREFERUNIT" val="0"/>
  <p:tag name="KSO_WM_UNIT_TYPE" val="h_a"/>
  <p:tag name="KSO_WM_UNIT_INDEX" val="1_1"/>
  <p:tag name="KSO_WM_UNIT_ID" val="diagram20201612_1*h_a*1_1"/>
  <p:tag name="KSO_WM_TEMPLATE_CATEGORY" val="diagram"/>
  <p:tag name="KSO_WM_TEMPLATE_INDEX" val="20201612"/>
  <p:tag name="KSO_WM_UNIT_LAYERLEVEL" val="1_1"/>
  <p:tag name="KSO_WM_TAG_VERSION" val="1.0"/>
  <p:tag name="KSO_WM_BEAUTIFY_FLAG" val="#wm#"/>
</p:tagLst>
</file>

<file path=ppt/tags/tag609.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1_1"/>
  <p:tag name="KSO_WM_UNIT_ID" val="diagram20201612_1*h_f*1_1"/>
  <p:tag name="KSO_WM_TEMPLATE_CATEGORY" val="diagram"/>
  <p:tag name="KSO_WM_TEMPLATE_INDEX" val="20201612"/>
  <p:tag name="KSO_WM_UNIT_LAYERLEVEL" val="1_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BEAUTIFY_FLAG" val="#wm#"/>
  <p:tag name="KSO_WM_UNIT_TYPE" val="i"/>
  <p:tag name="KSO_WM_UNIT_INDEX" val="3"/>
</p:tagLst>
</file>

<file path=ppt/tags/tag610.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1"/>
  <p:tag name="KSO_WM_UNIT_ID" val="diagram20201612_1*h_i*2_1"/>
  <p:tag name="KSO_WM_TEMPLATE_CATEGORY" val="diagram"/>
  <p:tag name="KSO_WM_TEMPLATE_INDEX" val="20201612"/>
  <p:tag name="KSO_WM_UNIT_LAYERLEVEL" val="1_1"/>
  <p:tag name="KSO_WM_TAG_VERSION" val="1.0"/>
  <p:tag name="KSO_WM_BEAUTIFY_FLAG" val="#wm#"/>
</p:tagLst>
</file>

<file path=ppt/tags/tag611.xml><?xml version="1.0" encoding="utf-8"?>
<p:tagLst xmlns:p="http://schemas.openxmlformats.org/presentationml/2006/main">
  <p:tag name="KSO_WM_UNIT_DIAGRAM_MODELTYPE" val="stripeEnum"/>
  <p:tag name="KSO_WM_UNIT_ISCONTENTSTITLE" val="0"/>
  <p:tag name="KSO_WM_UNIT_PRESET_TEXT" val="02 项目内容"/>
  <p:tag name="KSO_WM_UNIT_NOCLEAR" val="0"/>
  <p:tag name="KSO_WM_UNIT_VALUE" val="30"/>
  <p:tag name="KSO_WM_UNIT_HIGHLIGHT" val="0"/>
  <p:tag name="KSO_WM_UNIT_COMPATIBLE" val="0"/>
  <p:tag name="KSO_WM_UNIT_DIAGRAM_ISNUMVISUAL" val="0"/>
  <p:tag name="KSO_WM_UNIT_DIAGRAM_ISREFERUNIT" val="0"/>
  <p:tag name="KSO_WM_UNIT_TYPE" val="h_a"/>
  <p:tag name="KSO_WM_UNIT_INDEX" val="2_1"/>
  <p:tag name="KSO_WM_UNIT_ID" val="diagram20201612_1*h_a*2_1"/>
  <p:tag name="KSO_WM_TEMPLATE_CATEGORY" val="diagram"/>
  <p:tag name="KSO_WM_TEMPLATE_INDEX" val="20201612"/>
  <p:tag name="KSO_WM_UNIT_LAYERLEVEL" val="1_1"/>
  <p:tag name="KSO_WM_TAG_VERSION" val="1.0"/>
  <p:tag name="KSO_WM_BEAUTIFY_FLAG" val="#wm#"/>
</p:tagLst>
</file>

<file path=ppt/tags/tag612.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2_1"/>
  <p:tag name="KSO_WM_UNIT_ID" val="diagram20201612_1*h_f*2_1"/>
  <p:tag name="KSO_WM_TEMPLATE_CATEGORY" val="diagram"/>
  <p:tag name="KSO_WM_TEMPLATE_INDEX" val="20201612"/>
  <p:tag name="KSO_WM_UNIT_LAYERLEVEL" val="1_1"/>
  <p:tag name="KSO_WM_TAG_VERSION" val="1.0"/>
  <p:tag name="KSO_WM_BEAUTIFY_FLAG" val="#wm#"/>
</p:tagLst>
</file>

<file path=ppt/tags/tag613.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1_1"/>
  <p:tag name="KSO_WM_UNIT_ID" val="diagram20201612_1*h_d*1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614.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2"/>
  <p:tag name="KSO_WM_UNIT_ID" val="diagram20201612_1*h_i*2_2"/>
  <p:tag name="KSO_WM_TEMPLATE_CATEGORY" val="diagram"/>
  <p:tag name="KSO_WM_TEMPLATE_INDEX" val="20201612"/>
  <p:tag name="KSO_WM_UNIT_LAYERLEVEL" val="1_1"/>
  <p:tag name="KSO_WM_TAG_VERSION" val="1.0"/>
  <p:tag name="KSO_WM_BEAUTIFY_FLAG" val="#wm#"/>
</p:tagLst>
</file>

<file path=ppt/tags/tag615.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2_1"/>
  <p:tag name="KSO_WM_UNIT_ID" val="diagram20201612_1*h_d*2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616.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17.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18.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19.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20.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21.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22.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23.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24.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25.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26.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27.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28.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29.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30.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31.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32.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33.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34.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35.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36.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37.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38.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39.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0.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41.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42.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43.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44.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45.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46.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47.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48.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49.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50.xml><?xml version="1.0" encoding="utf-8"?>
<p:tagLst xmlns:p="http://schemas.openxmlformats.org/presentationml/2006/main">
  <p:tag name="REFSHAPE" val="-1913197956"/>
</p:tagLst>
</file>

<file path=ppt/tags/tag651.xml><?xml version="1.0" encoding="utf-8"?>
<p:tagLst xmlns:p="http://schemas.openxmlformats.org/presentationml/2006/main">
  <p:tag name="REFSHAPE" val="-1913197820"/>
</p:tagLst>
</file>

<file path=ppt/tags/tag652.xml><?xml version="1.0" encoding="utf-8"?>
<p:tagLst xmlns:p="http://schemas.openxmlformats.org/presentationml/2006/main">
  <p:tag name="REFSHAPE" val="-1913200132"/>
</p:tagLst>
</file>

<file path=ppt/tags/tag653.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54.xml><?xml version="1.0" encoding="utf-8"?>
<p:tagLst xmlns:p="http://schemas.openxmlformats.org/presentationml/2006/main">
  <p:tag name="KSO_WM_TEMPLATE_CATEGORY" val="diagram"/>
  <p:tag name="KSO_WM_TEMPLATE_INDEX" val="20187990"/>
  <p:tag name="KSO_WM_UNIT_TYPE" val="l_h_i"/>
  <p:tag name="KSO_WM_UNIT_INDEX" val="1_1_2"/>
  <p:tag name="KSO_WM_UNIT_ID" val="diagram20187990_3*l_h_i*1_1_2"/>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 name="KSO_WM_UNIT_USESOURCEFORMAT_APPLY" val="1"/>
</p:tagLst>
</file>

<file path=ppt/tags/tag655.xml><?xml version="1.0" encoding="utf-8"?>
<p:tagLst xmlns:p="http://schemas.openxmlformats.org/presentationml/2006/main">
  <p:tag name="KSO_WM_TEMPLATE_CATEGORY" val="diagram"/>
  <p:tag name="KSO_WM_TEMPLATE_INDEX" val="20187990"/>
  <p:tag name="KSO_WM_UNIT_TYPE" val="l_h_i"/>
  <p:tag name="KSO_WM_UNIT_INDEX" val="1_1_1"/>
  <p:tag name="KSO_WM_UNIT_ID" val="diagram20187990_3*l_h_i*1_1_1"/>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LINE_FORE_SCHEMECOLOR_INDEX" val="5"/>
  <p:tag name="KSO_WM_UNIT_LINE_FILL_TYPE" val="2"/>
  <p:tag name="KSO_WM_UNIT_TEXT_FILL_FORE_SCHEMECOLOR_INDEX" val="13"/>
  <p:tag name="KSO_WM_UNIT_TEXT_FILL_TYPE" val="1"/>
  <p:tag name="KSO_WM_UNIT_USESOURCEFORMAT_APPLY" val="1"/>
</p:tagLst>
</file>

<file path=ppt/tags/tag656.xml><?xml version="1.0" encoding="utf-8"?>
<p:tagLst xmlns:p="http://schemas.openxmlformats.org/presentationml/2006/main">
  <p:tag name="KSO_WM_UNIT_ISCONTENTSTITLE" val="0"/>
  <p:tag name="KSO_WM_UNIT_HIGHLIGHT" val="0"/>
  <p:tag name="KSO_WM_UNIT_COMPATIBLE" val="0"/>
  <p:tag name="KSO_WM_DIAGRAM_GROUP_CODE" val="l1-1"/>
  <p:tag name="KSO_WM_UNIT_TYPE" val="l_h_a"/>
  <p:tag name="KSO_WM_UNIT_INDEX" val="1_1_1"/>
  <p:tag name="KSO_WM_UNIT_ID" val="diagram20187990_3*l_h_a*1_1_1"/>
  <p:tag name="KSO_WM_TEMPLATE_CATEGORY" val="diagram"/>
  <p:tag name="KSO_WM_TEMPLATE_INDEX" val="20187990"/>
  <p:tag name="KSO_WM_UNIT_LAYERLEVEL" val="1_1_1"/>
  <p:tag name="KSO_WM_TAG_VERSION" val="1.0"/>
  <p:tag name="KSO_WM_BEAUTIFY_FLAG" val="#wm#"/>
  <p:tag name="KSO_WM_UNIT_PRESET_TEXT" val="添加标题"/>
  <p:tag name="KSO_WM_UNIT_VALUE" val="13"/>
  <p:tag name="KSO_WM_UNIT_DIAGRAM_ISNUMVISUAL" val="0"/>
  <p:tag name="KSO_WM_UNIT_DIAGRAM_ISREFERUNIT" val="0"/>
  <p:tag name="KSO_WM_UNIT_TEXT_FILL_FORE_SCHEMECOLOR_INDEX" val="14"/>
  <p:tag name="KSO_WM_UNIT_TEXT_FILL_TYPE" val="1"/>
  <p:tag name="KSO_WM_UNIT_USESOURCEFORMAT_APPLY" val="1"/>
</p:tagLst>
</file>

<file path=ppt/tags/tag657.xml><?xml version="1.0" encoding="utf-8"?>
<p:tagLst xmlns:p="http://schemas.openxmlformats.org/presentationml/2006/main">
  <p:tag name="KSO_WM_UNIT_HIGHLIGHT" val="0"/>
  <p:tag name="KSO_WM_UNIT_COMPATIBLE" val="0"/>
  <p:tag name="KSO_WM_DIAGRAM_GROUP_CODE" val="l1-1"/>
  <p:tag name="KSO_WM_UNIT_TYPE" val="l_h_f"/>
  <p:tag name="KSO_WM_UNIT_INDEX" val="1_1_1"/>
  <p:tag name="KSO_WM_UNIT_ID" val="diagram20187990_3*l_h_f*1_1_1"/>
  <p:tag name="KSO_WM_TEMPLATE_CATEGORY" val="diagram"/>
  <p:tag name="KSO_WM_TEMPLATE_INDEX" val="20187990"/>
  <p:tag name="KSO_WM_UNIT_LAYERLEVEL" val="1_1_1"/>
  <p:tag name="KSO_WM_TAG_VERSION" val="1.0"/>
  <p:tag name="KSO_WM_BEAUTIFY_FLAG" val="#wm#"/>
  <p:tag name="KSO_WM_UNIT_PRESET_TEXT" val="单击此处添加文本"/>
  <p:tag name="KSO_WM_UNIT_VALUE" val="30"/>
  <p:tag name="KSO_WM_UNIT_DIAGRAM_ISNUMVISUAL" val="0"/>
  <p:tag name="KSO_WM_UNIT_DIAGRAM_ISREFERUNIT" val="0"/>
  <p:tag name="KSO_WM_UNIT_TEXT_FILL_FORE_SCHEMECOLOR_INDEX" val="13"/>
  <p:tag name="KSO_WM_UNIT_TEXT_FILL_TYPE" val="1"/>
  <p:tag name="KSO_WM_UNIT_USESOURCEFORMAT_APPLY" val="1"/>
</p:tagLst>
</file>

<file path=ppt/tags/tag658.xml><?xml version="1.0" encoding="utf-8"?>
<p:tagLst xmlns:p="http://schemas.openxmlformats.org/presentationml/2006/main">
  <p:tag name="KSO_WM_TEMPLATE_CATEGORY" val="diagram"/>
  <p:tag name="KSO_WM_TEMPLATE_INDEX" val="20187990"/>
  <p:tag name="KSO_WM_UNIT_TYPE" val="l_h_i"/>
  <p:tag name="KSO_WM_UNIT_INDEX" val="1_2_2"/>
  <p:tag name="KSO_WM_UNIT_ID" val="diagram20187990_3*l_h_i*1_2_2"/>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FILL_FORE_SCHEMECOLOR_INDEX" val="6"/>
  <p:tag name="KSO_WM_UNIT_FILL_TYPE" val="1"/>
  <p:tag name="KSO_WM_UNIT_TEXT_FILL_FORE_SCHEMECOLOR_INDEX" val="2"/>
  <p:tag name="KSO_WM_UNIT_TEXT_FILL_TYPE" val="1"/>
  <p:tag name="KSO_WM_UNIT_USESOURCEFORMAT_APPLY" val="1"/>
</p:tagLst>
</file>

<file path=ppt/tags/tag659.xml><?xml version="1.0" encoding="utf-8"?>
<p:tagLst xmlns:p="http://schemas.openxmlformats.org/presentationml/2006/main">
  <p:tag name="KSO_WM_TEMPLATE_CATEGORY" val="diagram"/>
  <p:tag name="KSO_WM_TEMPLATE_INDEX" val="20187990"/>
  <p:tag name="KSO_WM_UNIT_TYPE" val="l_h_i"/>
  <p:tag name="KSO_WM_UNIT_INDEX" val="1_2_1"/>
  <p:tag name="KSO_WM_UNIT_ID" val="diagram20187990_3*l_h_i*1_2_1"/>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LINE_FORE_SCHEMECOLOR_INDEX" val="6"/>
  <p:tag name="KSO_WM_UNIT_LINE_FILL_TYPE" val="2"/>
  <p:tag name="KSO_WM_UNIT_TEXT_FILL_FORE_SCHEMECOLOR_INDEX" val="13"/>
  <p:tag name="KSO_WM_UNIT_TEXT_FILL_TYPE" val="1"/>
  <p:tag name="KSO_WM_UNIT_USESOURCEFORMAT_APPLY" val="1"/>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60.xml><?xml version="1.0" encoding="utf-8"?>
<p:tagLst xmlns:p="http://schemas.openxmlformats.org/presentationml/2006/main">
  <p:tag name="KSO_WM_UNIT_ISCONTENTSTITLE" val="0"/>
  <p:tag name="KSO_WM_UNIT_HIGHLIGHT" val="0"/>
  <p:tag name="KSO_WM_UNIT_COMPATIBLE" val="0"/>
  <p:tag name="KSO_WM_DIAGRAM_GROUP_CODE" val="l1-1"/>
  <p:tag name="KSO_WM_UNIT_TYPE" val="l_h_a"/>
  <p:tag name="KSO_WM_UNIT_INDEX" val="1_2_1"/>
  <p:tag name="KSO_WM_UNIT_ID" val="diagram20187990_3*l_h_a*1_2_1"/>
  <p:tag name="KSO_WM_TEMPLATE_CATEGORY" val="diagram"/>
  <p:tag name="KSO_WM_TEMPLATE_INDEX" val="20187990"/>
  <p:tag name="KSO_WM_UNIT_LAYERLEVEL" val="1_1_1"/>
  <p:tag name="KSO_WM_TAG_VERSION" val="1.0"/>
  <p:tag name="KSO_WM_BEAUTIFY_FLAG" val="#wm#"/>
  <p:tag name="KSO_WM_UNIT_PRESET_TEXT" val="添加标题"/>
  <p:tag name="KSO_WM_UNIT_VALUE" val="13"/>
  <p:tag name="KSO_WM_UNIT_DIAGRAM_ISNUMVISUAL" val="0"/>
  <p:tag name="KSO_WM_UNIT_DIAGRAM_ISREFERUNIT" val="0"/>
  <p:tag name="KSO_WM_UNIT_TEXT_FILL_FORE_SCHEMECOLOR_INDEX" val="14"/>
  <p:tag name="KSO_WM_UNIT_TEXT_FILL_TYPE" val="1"/>
  <p:tag name="KSO_WM_UNIT_USESOURCEFORMAT_APPLY" val="1"/>
</p:tagLst>
</file>

<file path=ppt/tags/tag661.xml><?xml version="1.0" encoding="utf-8"?>
<p:tagLst xmlns:p="http://schemas.openxmlformats.org/presentationml/2006/main">
  <p:tag name="KSO_WM_UNIT_HIGHLIGHT" val="0"/>
  <p:tag name="KSO_WM_UNIT_COMPATIBLE" val="0"/>
  <p:tag name="KSO_WM_DIAGRAM_GROUP_CODE" val="l1-1"/>
  <p:tag name="KSO_WM_UNIT_TYPE" val="l_h_f"/>
  <p:tag name="KSO_WM_UNIT_INDEX" val="1_2_1"/>
  <p:tag name="KSO_WM_UNIT_ID" val="diagram20187990_3*l_h_f*1_2_1"/>
  <p:tag name="KSO_WM_TEMPLATE_CATEGORY" val="diagram"/>
  <p:tag name="KSO_WM_TEMPLATE_INDEX" val="20187990"/>
  <p:tag name="KSO_WM_UNIT_LAYERLEVEL" val="1_1_1"/>
  <p:tag name="KSO_WM_TAG_VERSION" val="1.0"/>
  <p:tag name="KSO_WM_BEAUTIFY_FLAG" val="#wm#"/>
  <p:tag name="KSO_WM_UNIT_PRESET_TEXT" val="单击此处添加文本"/>
  <p:tag name="KSO_WM_UNIT_VALUE" val="30"/>
  <p:tag name="KSO_WM_UNIT_DIAGRAM_ISNUMVISUAL" val="0"/>
  <p:tag name="KSO_WM_UNIT_DIAGRAM_ISREFERUNIT" val="0"/>
  <p:tag name="KSO_WM_UNIT_TEXT_FILL_FORE_SCHEMECOLOR_INDEX" val="13"/>
  <p:tag name="KSO_WM_UNIT_TEXT_FILL_TYPE" val="1"/>
  <p:tag name="KSO_WM_UNIT_USESOURCEFORMAT_APPLY" val="1"/>
</p:tagLst>
</file>

<file path=ppt/tags/tag662.xml><?xml version="1.0" encoding="utf-8"?>
<p:tagLst xmlns:p="http://schemas.openxmlformats.org/presentationml/2006/main">
  <p:tag name="KSO_WM_TEMPLATE_CATEGORY" val="diagram"/>
  <p:tag name="KSO_WM_TEMPLATE_INDEX" val="20187990"/>
  <p:tag name="KSO_WM_UNIT_TYPE" val="l_h_i"/>
  <p:tag name="KSO_WM_UNIT_INDEX" val="1_3_2"/>
  <p:tag name="KSO_WM_UNIT_ID" val="diagram20187990_3*l_h_i*1_3_2"/>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FILL_FORE_SCHEMECOLOR_INDEX" val="7"/>
  <p:tag name="KSO_WM_UNIT_FILL_TYPE" val="1"/>
  <p:tag name="KSO_WM_UNIT_TEXT_FILL_FORE_SCHEMECOLOR_INDEX" val="2"/>
  <p:tag name="KSO_WM_UNIT_TEXT_FILL_TYPE" val="1"/>
  <p:tag name="KSO_WM_UNIT_USESOURCEFORMAT_APPLY" val="1"/>
</p:tagLst>
</file>

<file path=ppt/tags/tag663.xml><?xml version="1.0" encoding="utf-8"?>
<p:tagLst xmlns:p="http://schemas.openxmlformats.org/presentationml/2006/main">
  <p:tag name="KSO_WM_TEMPLATE_CATEGORY" val="diagram"/>
  <p:tag name="KSO_WM_TEMPLATE_INDEX" val="20187990"/>
  <p:tag name="KSO_WM_UNIT_TYPE" val="l_h_i"/>
  <p:tag name="KSO_WM_UNIT_INDEX" val="1_3_1"/>
  <p:tag name="KSO_WM_UNIT_ID" val="diagram20187990_3*l_h_i*1_3_1"/>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LINE_FORE_SCHEMECOLOR_INDEX" val="7"/>
  <p:tag name="KSO_WM_UNIT_LINE_FILL_TYPE" val="2"/>
  <p:tag name="KSO_WM_UNIT_TEXT_FILL_FORE_SCHEMECOLOR_INDEX" val="13"/>
  <p:tag name="KSO_WM_UNIT_TEXT_FILL_TYPE" val="1"/>
  <p:tag name="KSO_WM_UNIT_USESOURCEFORMAT_APPLY" val="1"/>
</p:tagLst>
</file>

<file path=ppt/tags/tag664.xml><?xml version="1.0" encoding="utf-8"?>
<p:tagLst xmlns:p="http://schemas.openxmlformats.org/presentationml/2006/main">
  <p:tag name="KSO_WM_UNIT_ISCONTENTSTITLE" val="0"/>
  <p:tag name="KSO_WM_UNIT_HIGHLIGHT" val="0"/>
  <p:tag name="KSO_WM_UNIT_COMPATIBLE" val="0"/>
  <p:tag name="KSO_WM_DIAGRAM_GROUP_CODE" val="l1-1"/>
  <p:tag name="KSO_WM_UNIT_TYPE" val="l_h_a"/>
  <p:tag name="KSO_WM_UNIT_INDEX" val="1_3_1"/>
  <p:tag name="KSO_WM_UNIT_ID" val="diagram20187990_3*l_h_a*1_3_1"/>
  <p:tag name="KSO_WM_TEMPLATE_CATEGORY" val="diagram"/>
  <p:tag name="KSO_WM_TEMPLATE_INDEX" val="20187990"/>
  <p:tag name="KSO_WM_UNIT_LAYERLEVEL" val="1_1_1"/>
  <p:tag name="KSO_WM_TAG_VERSION" val="1.0"/>
  <p:tag name="KSO_WM_BEAUTIFY_FLAG" val="#wm#"/>
  <p:tag name="KSO_WM_UNIT_PRESET_TEXT" val="添加标题"/>
  <p:tag name="KSO_WM_UNIT_VALUE" val="13"/>
  <p:tag name="KSO_WM_UNIT_DIAGRAM_ISNUMVISUAL" val="0"/>
  <p:tag name="KSO_WM_UNIT_DIAGRAM_ISREFERUNIT" val="0"/>
  <p:tag name="KSO_WM_UNIT_TEXT_FILL_FORE_SCHEMECOLOR_INDEX" val="14"/>
  <p:tag name="KSO_WM_UNIT_TEXT_FILL_TYPE" val="1"/>
  <p:tag name="KSO_WM_UNIT_USESOURCEFORMAT_APPLY" val="1"/>
</p:tagLst>
</file>

<file path=ppt/tags/tag665.xml><?xml version="1.0" encoding="utf-8"?>
<p:tagLst xmlns:p="http://schemas.openxmlformats.org/presentationml/2006/main">
  <p:tag name="KSO_WM_UNIT_HIGHLIGHT" val="0"/>
  <p:tag name="KSO_WM_UNIT_COMPATIBLE" val="0"/>
  <p:tag name="KSO_WM_DIAGRAM_GROUP_CODE" val="l1-1"/>
  <p:tag name="KSO_WM_UNIT_TYPE" val="l_h_f"/>
  <p:tag name="KSO_WM_UNIT_INDEX" val="1_3_1"/>
  <p:tag name="KSO_WM_UNIT_ID" val="diagram20187990_3*l_h_f*1_3_1"/>
  <p:tag name="KSO_WM_TEMPLATE_CATEGORY" val="diagram"/>
  <p:tag name="KSO_WM_TEMPLATE_INDEX" val="20187990"/>
  <p:tag name="KSO_WM_UNIT_LAYERLEVEL" val="1_1_1"/>
  <p:tag name="KSO_WM_TAG_VERSION" val="1.0"/>
  <p:tag name="KSO_WM_BEAUTIFY_FLAG" val="#wm#"/>
  <p:tag name="KSO_WM_UNIT_PRESET_TEXT" val="单击此处添加文本"/>
  <p:tag name="KSO_WM_UNIT_VALUE" val="30"/>
  <p:tag name="KSO_WM_UNIT_DIAGRAM_ISNUMVISUAL" val="0"/>
  <p:tag name="KSO_WM_UNIT_DIAGRAM_ISREFERUNIT" val="0"/>
  <p:tag name="KSO_WM_UNIT_TEXT_FILL_FORE_SCHEMECOLOR_INDEX" val="13"/>
  <p:tag name="KSO_WM_UNIT_TEXT_FILL_TYPE" val="1"/>
  <p:tag name="KSO_WM_UNIT_USESOURCEFORMAT_APPLY" val="1"/>
</p:tagLst>
</file>

<file path=ppt/tags/tag666.xml><?xml version="1.0" encoding="utf-8"?>
<p:tagLst xmlns:p="http://schemas.openxmlformats.org/presentationml/2006/main">
  <p:tag name="KSO_WM_BEAUTIFY_FLAG" val="#wm#"/>
  <p:tag name="KSO_WM_TEMPLATE_CATEGORY" val="custom"/>
  <p:tag name="KSO_WM_TEMPLATE_INDEX" val="20191204"/>
  <p:tag name="KSO_WM_SLIDE_ITEM_CNT" val="3"/>
  <p:tag name="KSO_WM_SPECIAL_SOURCE" val="bdnull"/>
</p:tagLst>
</file>

<file path=ppt/tags/tag667.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68.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69.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0.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71.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72.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73.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74.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75.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76.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77.xml><?xml version="1.0" encoding="utf-8"?>
<p:tagLst xmlns:p="http://schemas.openxmlformats.org/presentationml/2006/main">
  <p:tag name="KSO_WM_TAG_VERSION" val="1.0"/>
  <p:tag name="KSO_WM_TEMPLATE_CATEGORY" val="diagram"/>
  <p:tag name="KSO_WM_TEMPLATE_INDEX" val="754"/>
  <p:tag name="KSO_WM_UNIT_ID" val="diagram754_5*l_h_i*1_1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PRESET_TEXT" val="A"/>
  <p:tag name="KSO_WM_UNIT_FILL_FORE_SCHEMECOLOR_INDEX" val="5"/>
  <p:tag name="KSO_WM_UNIT_FILL_TYPE" val="1"/>
  <p:tag name="KSO_WM_UNIT_TEXT_FILL_FORE_SCHEMECOLOR_INDEX" val="14"/>
  <p:tag name="KSO_WM_UNIT_TEXT_FILL_TYPE" val="1"/>
  <p:tag name="KSO_WM_UNIT_USESOURCEFORMAT_APPLY" val="1"/>
</p:tagLst>
</file>

<file path=ppt/tags/tag678.xml><?xml version="1.0" encoding="utf-8"?>
<p:tagLst xmlns:p="http://schemas.openxmlformats.org/presentationml/2006/main">
  <p:tag name="KSO_WM_TAG_VERSION" val="1.0"/>
  <p:tag name="KSO_WM_TEMPLATE_CATEGORY" val="diagram"/>
  <p:tag name="KSO_WM_TEMPLATE_INDEX" val="754"/>
  <p:tag name="KSO_WM_UNIT_ID" val="diagram754_5*l_h_i*1_1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1_4"/>
  <p:tag name="KSO_WM_UNIT_FILL_FORE_SCHEMECOLOR_INDEX" val="5"/>
  <p:tag name="KSO_WM_UNIT_FILL_TYPE" val="1"/>
  <p:tag name="KSO_WM_UNIT_TEXT_FILL_FORE_SCHEMECOLOR_INDEX" val="5"/>
  <p:tag name="KSO_WM_UNIT_TEXT_FILL_TYPE" val="1"/>
  <p:tag name="KSO_WM_UNIT_USESOURCEFORMAT_APPLY" val="1"/>
</p:tagLst>
</file>

<file path=ppt/tags/tag679.xml><?xml version="1.0" encoding="utf-8"?>
<p:tagLst xmlns:p="http://schemas.openxmlformats.org/presentationml/2006/main">
  <p:tag name="KSO_WM_TAG_VERSION" val="1.0"/>
  <p:tag name="KSO_WM_TEMPLATE_CATEGORY" val="diagram"/>
  <p:tag name="KSO_WM_TEMPLATE_INDEX" val="754"/>
  <p:tag name="KSO_WM_UNIT_ID" val="diagram754_5*l_h_i*1_1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80.xml><?xml version="1.0" encoding="utf-8"?>
<p:tagLst xmlns:p="http://schemas.openxmlformats.org/presentationml/2006/main">
  <p:tag name="KSO_WM_TAG_VERSION" val="1.0"/>
  <p:tag name="KSO_WM_TEMPLATE_CATEGORY" val="diagram"/>
  <p:tag name="KSO_WM_TEMPLATE_INDEX" val="754"/>
  <p:tag name="KSO_WM_UNIT_ID" val="diagram754_5*l_h_i*1_1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6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1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1_2"/>
  <p:tag name="KSO_WM_UNIT_PRESET_TEXT" val="单击此处添加文本"/>
  <p:tag name="KSO_WM_UNIT_TEXT_FILL_FORE_SCHEMECOLOR_INDEX" val="14"/>
  <p:tag name="KSO_WM_UNIT_TEXT_FILL_TYPE" val="1"/>
  <p:tag name="KSO_WM_UNIT_USESOURCEFORMAT_APPLY" val="1"/>
</p:tagLst>
</file>

<file path=ppt/tags/tag682.xml><?xml version="1.0" encoding="utf-8"?>
<p:tagLst xmlns:p="http://schemas.openxmlformats.org/presentationml/2006/main">
  <p:tag name="KSO_WM_TAG_VERSION" val="1.0"/>
  <p:tag name="KSO_WM_TEMPLATE_CATEGORY" val="diagram"/>
  <p:tag name="KSO_WM_TEMPLATE_INDEX" val="754"/>
  <p:tag name="KSO_WM_UNIT_ID" val="diagram754_5*l_h_i*1_2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PRESET_TEXT" val="B"/>
  <p:tag name="KSO_WM_UNIT_FILL_FORE_SCHEMECOLOR_INDEX" val="6"/>
  <p:tag name="KSO_WM_UNIT_FILL_TYPE" val="1"/>
  <p:tag name="KSO_WM_UNIT_TEXT_FILL_FORE_SCHEMECOLOR_INDEX" val="14"/>
  <p:tag name="KSO_WM_UNIT_TEXT_FILL_TYPE" val="1"/>
  <p:tag name="KSO_WM_UNIT_USESOURCEFORMAT_APPLY" val="1"/>
</p:tagLst>
</file>

<file path=ppt/tags/tag683.xml><?xml version="1.0" encoding="utf-8"?>
<p:tagLst xmlns:p="http://schemas.openxmlformats.org/presentationml/2006/main">
  <p:tag name="KSO_WM_TAG_VERSION" val="1.0"/>
  <p:tag name="KSO_WM_TEMPLATE_CATEGORY" val="diagram"/>
  <p:tag name="KSO_WM_TEMPLATE_INDEX" val="754"/>
  <p:tag name="KSO_WM_UNIT_ID" val="diagram754_5*l_h_i*1_2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2_4"/>
  <p:tag name="KSO_WM_UNIT_FILL_FORE_SCHEMECOLOR_INDEX" val="6"/>
  <p:tag name="KSO_WM_UNIT_FILL_TYPE" val="1"/>
  <p:tag name="KSO_WM_UNIT_TEXT_FILL_FORE_SCHEMECOLOR_INDEX" val="6"/>
  <p:tag name="KSO_WM_UNIT_TEXT_FILL_TYPE" val="1"/>
  <p:tag name="KSO_WM_UNIT_USESOURCEFORMAT_APPLY" val="1"/>
</p:tagLst>
</file>

<file path=ppt/tags/tag684.xml><?xml version="1.0" encoding="utf-8"?>
<p:tagLst xmlns:p="http://schemas.openxmlformats.org/presentationml/2006/main">
  <p:tag name="KSO_WM_TAG_VERSION" val="1.0"/>
  <p:tag name="KSO_WM_TEMPLATE_CATEGORY" val="diagram"/>
  <p:tag name="KSO_WM_TEMPLATE_INDEX" val="754"/>
  <p:tag name="KSO_WM_UNIT_ID" val="diagram754_5*l_h_i*1_2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685.xml><?xml version="1.0" encoding="utf-8"?>
<p:tagLst xmlns:p="http://schemas.openxmlformats.org/presentationml/2006/main">
  <p:tag name="KSO_WM_TAG_VERSION" val="1.0"/>
  <p:tag name="KSO_WM_TEMPLATE_CATEGORY" val="diagram"/>
  <p:tag name="KSO_WM_TEMPLATE_INDEX" val="754"/>
  <p:tag name="KSO_WM_UNIT_ID" val="diagram754_5*l_h_i*1_2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6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2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2_2"/>
  <p:tag name="KSO_WM_UNIT_PRESET_TEXT" val="单击此处添加文本"/>
  <p:tag name="KSO_WM_UNIT_TEXT_FILL_FORE_SCHEMECOLOR_INDEX" val="14"/>
  <p:tag name="KSO_WM_UNIT_TEXT_FILL_TYPE" val="1"/>
  <p:tag name="KSO_WM_UNIT_USESOURCEFORMAT_APPLY" val="1"/>
</p:tagLst>
</file>

<file path=ppt/tags/tag687.xml><?xml version="1.0" encoding="utf-8"?>
<p:tagLst xmlns:p="http://schemas.openxmlformats.org/presentationml/2006/main">
  <p:tag name="KSO_WM_TAG_VERSION" val="1.0"/>
  <p:tag name="KSO_WM_TEMPLATE_CATEGORY" val="diagram"/>
  <p:tag name="KSO_WM_TEMPLATE_INDEX" val="754"/>
  <p:tag name="KSO_WM_UNIT_ID" val="diagram754_5*l_h_i*1_3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PRESET_TEXT" val="C"/>
  <p:tag name="KSO_WM_UNIT_FILL_FORE_SCHEMECOLOR_INDEX" val="7"/>
  <p:tag name="KSO_WM_UNIT_FILL_TYPE" val="1"/>
  <p:tag name="KSO_WM_UNIT_TEXT_FILL_FORE_SCHEMECOLOR_INDEX" val="14"/>
  <p:tag name="KSO_WM_UNIT_TEXT_FILL_TYPE" val="1"/>
  <p:tag name="KSO_WM_UNIT_USESOURCEFORMAT_APPLY" val="1"/>
</p:tagLst>
</file>

<file path=ppt/tags/tag688.xml><?xml version="1.0" encoding="utf-8"?>
<p:tagLst xmlns:p="http://schemas.openxmlformats.org/presentationml/2006/main">
  <p:tag name="KSO_WM_TAG_VERSION" val="1.0"/>
  <p:tag name="KSO_WM_TEMPLATE_CATEGORY" val="diagram"/>
  <p:tag name="KSO_WM_TEMPLATE_INDEX" val="754"/>
  <p:tag name="KSO_WM_UNIT_ID" val="diagram754_5*l_h_i*1_3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3_4"/>
  <p:tag name="KSO_WM_UNIT_FILL_FORE_SCHEMECOLOR_INDEX" val="7"/>
  <p:tag name="KSO_WM_UNIT_FILL_TYPE" val="1"/>
  <p:tag name="KSO_WM_UNIT_TEXT_FILL_FORE_SCHEMECOLOR_INDEX" val="7"/>
  <p:tag name="KSO_WM_UNIT_TEXT_FILL_TYPE" val="1"/>
  <p:tag name="KSO_WM_UNIT_USESOURCEFORMAT_APPLY" val="1"/>
</p:tagLst>
</file>

<file path=ppt/tags/tag689.xml><?xml version="1.0" encoding="utf-8"?>
<p:tagLst xmlns:p="http://schemas.openxmlformats.org/presentationml/2006/main">
  <p:tag name="KSO_WM_TAG_VERSION" val="1.0"/>
  <p:tag name="KSO_WM_TEMPLATE_CATEGORY" val="diagram"/>
  <p:tag name="KSO_WM_TEMPLATE_INDEX" val="754"/>
  <p:tag name="KSO_WM_UNIT_ID" val="diagram754_5*l_h_i*1_3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0.xml><?xml version="1.0" encoding="utf-8"?>
<p:tagLst xmlns:p="http://schemas.openxmlformats.org/presentationml/2006/main">
  <p:tag name="KSO_WM_TAG_VERSION" val="1.0"/>
  <p:tag name="KSO_WM_TEMPLATE_CATEGORY" val="diagram"/>
  <p:tag name="KSO_WM_TEMPLATE_INDEX" val="754"/>
  <p:tag name="KSO_WM_UNIT_ID" val="diagram754_5*l_h_i*1_3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69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3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3_2"/>
  <p:tag name="KSO_WM_UNIT_PRESET_TEXT" val="单击此处添加文本"/>
  <p:tag name="KSO_WM_UNIT_TEXT_FILL_FORE_SCHEMECOLOR_INDEX" val="14"/>
  <p:tag name="KSO_WM_UNIT_TEXT_FILL_TYPE" val="1"/>
  <p:tag name="KSO_WM_UNIT_USESOURCEFORMAT_APPLY" val="1"/>
</p:tagLst>
</file>

<file path=ppt/tags/tag692.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93.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1"/>
  <p:tag name="KSO_WM_UNIT_ID" val="diagram20201612_1*h_i*1_1"/>
  <p:tag name="KSO_WM_TEMPLATE_CATEGORY" val="diagram"/>
  <p:tag name="KSO_WM_TEMPLATE_INDEX" val="20201612"/>
  <p:tag name="KSO_WM_UNIT_LAYERLEVEL" val="1_1"/>
  <p:tag name="KSO_WM_TAG_VERSION" val="1.0"/>
  <p:tag name="KSO_WM_BEAUTIFY_FLAG" val="#wm#"/>
</p:tagLst>
</file>

<file path=ppt/tags/tag694.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2"/>
  <p:tag name="KSO_WM_UNIT_ID" val="diagram20201612_1*h_i*1_2"/>
  <p:tag name="KSO_WM_TEMPLATE_CATEGORY" val="diagram"/>
  <p:tag name="KSO_WM_TEMPLATE_INDEX" val="20201612"/>
  <p:tag name="KSO_WM_UNIT_LAYERLEVEL" val="1_1"/>
  <p:tag name="KSO_WM_TAG_VERSION" val="1.0"/>
  <p:tag name="KSO_WM_BEAUTIFY_FLAG" val="#wm#"/>
</p:tagLst>
</file>

<file path=ppt/tags/tag695.xml><?xml version="1.0" encoding="utf-8"?>
<p:tagLst xmlns:p="http://schemas.openxmlformats.org/presentationml/2006/main">
  <p:tag name="KSO_WM_UNIT_DIAGRAM_MODELTYPE" val="stripeEnum"/>
  <p:tag name="KSO_WM_UNIT_ISCONTENTSTITLE" val="0"/>
  <p:tag name="KSO_WM_UNIT_PRESET_TEXT" val="01 项目内容"/>
  <p:tag name="KSO_WM_UNIT_NOCLEAR" val="0"/>
  <p:tag name="KSO_WM_UNIT_VALUE" val="30"/>
  <p:tag name="KSO_WM_UNIT_HIGHLIGHT" val="0"/>
  <p:tag name="KSO_WM_UNIT_COMPATIBLE" val="0"/>
  <p:tag name="KSO_WM_UNIT_DIAGRAM_ISNUMVISUAL" val="0"/>
  <p:tag name="KSO_WM_UNIT_DIAGRAM_ISREFERUNIT" val="0"/>
  <p:tag name="KSO_WM_UNIT_TYPE" val="h_a"/>
  <p:tag name="KSO_WM_UNIT_INDEX" val="1_1"/>
  <p:tag name="KSO_WM_UNIT_ID" val="diagram20201612_1*h_a*1_1"/>
  <p:tag name="KSO_WM_TEMPLATE_CATEGORY" val="diagram"/>
  <p:tag name="KSO_WM_TEMPLATE_INDEX" val="20201612"/>
  <p:tag name="KSO_WM_UNIT_LAYERLEVEL" val="1_1"/>
  <p:tag name="KSO_WM_TAG_VERSION" val="1.0"/>
  <p:tag name="KSO_WM_BEAUTIFY_FLAG" val="#wm#"/>
</p:tagLst>
</file>

<file path=ppt/tags/tag696.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1_1"/>
  <p:tag name="KSO_WM_UNIT_ID" val="diagram20201612_1*h_f*1_1"/>
  <p:tag name="KSO_WM_TEMPLATE_CATEGORY" val="diagram"/>
  <p:tag name="KSO_WM_TEMPLATE_INDEX" val="20201612"/>
  <p:tag name="KSO_WM_UNIT_LAYERLEVEL" val="1_1"/>
  <p:tag name="KSO_WM_TAG_VERSION" val="1.0"/>
  <p:tag name="KSO_WM_BEAUTIFY_FLAG" val="#wm#"/>
</p:tagLst>
</file>

<file path=ppt/tags/tag697.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1"/>
  <p:tag name="KSO_WM_UNIT_ID" val="diagram20201612_1*h_i*2_1"/>
  <p:tag name="KSO_WM_TEMPLATE_CATEGORY" val="diagram"/>
  <p:tag name="KSO_WM_TEMPLATE_INDEX" val="20201612"/>
  <p:tag name="KSO_WM_UNIT_LAYERLEVEL" val="1_1"/>
  <p:tag name="KSO_WM_TAG_VERSION" val="1.0"/>
  <p:tag name="KSO_WM_BEAUTIFY_FLAG" val="#wm#"/>
</p:tagLst>
</file>

<file path=ppt/tags/tag698.xml><?xml version="1.0" encoding="utf-8"?>
<p:tagLst xmlns:p="http://schemas.openxmlformats.org/presentationml/2006/main">
  <p:tag name="KSO_WM_UNIT_DIAGRAM_MODELTYPE" val="stripeEnum"/>
  <p:tag name="KSO_WM_UNIT_ISCONTENTSTITLE" val="0"/>
  <p:tag name="KSO_WM_UNIT_PRESET_TEXT" val="02 项目内容"/>
  <p:tag name="KSO_WM_UNIT_NOCLEAR" val="0"/>
  <p:tag name="KSO_WM_UNIT_VALUE" val="30"/>
  <p:tag name="KSO_WM_UNIT_HIGHLIGHT" val="0"/>
  <p:tag name="KSO_WM_UNIT_COMPATIBLE" val="0"/>
  <p:tag name="KSO_WM_UNIT_DIAGRAM_ISNUMVISUAL" val="0"/>
  <p:tag name="KSO_WM_UNIT_DIAGRAM_ISREFERUNIT" val="0"/>
  <p:tag name="KSO_WM_UNIT_TYPE" val="h_a"/>
  <p:tag name="KSO_WM_UNIT_INDEX" val="2_1"/>
  <p:tag name="KSO_WM_UNIT_ID" val="diagram20201612_1*h_a*2_1"/>
  <p:tag name="KSO_WM_TEMPLATE_CATEGORY" val="diagram"/>
  <p:tag name="KSO_WM_TEMPLATE_INDEX" val="20201612"/>
  <p:tag name="KSO_WM_UNIT_LAYERLEVEL" val="1_1"/>
  <p:tag name="KSO_WM_TAG_VERSION" val="1.0"/>
  <p:tag name="KSO_WM_BEAUTIFY_FLAG" val="#wm#"/>
</p:tagLst>
</file>

<file path=ppt/tags/tag699.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2_1"/>
  <p:tag name="KSO_WM_UNIT_ID" val="diagram20201612_1*h_f*2_1"/>
  <p:tag name="KSO_WM_TEMPLATE_CATEGORY" val="diagram"/>
  <p:tag name="KSO_WM_TEMPLATE_INDEX" val="20201612"/>
  <p:tag name="KSO_WM_UNIT_LAYERLEVEL" val="1_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00.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1_1"/>
  <p:tag name="KSO_WM_UNIT_ID" val="diagram20201612_1*h_d*1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701.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2"/>
  <p:tag name="KSO_WM_UNIT_ID" val="diagram20201612_1*h_i*2_2"/>
  <p:tag name="KSO_WM_TEMPLATE_CATEGORY" val="diagram"/>
  <p:tag name="KSO_WM_TEMPLATE_INDEX" val="20201612"/>
  <p:tag name="KSO_WM_UNIT_LAYERLEVEL" val="1_1"/>
  <p:tag name="KSO_WM_TAG_VERSION" val="1.0"/>
  <p:tag name="KSO_WM_BEAUTIFY_FLAG" val="#wm#"/>
</p:tagLst>
</file>

<file path=ppt/tags/tag702.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2_1"/>
  <p:tag name="KSO_WM_UNIT_ID" val="diagram20201612_1*h_d*2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703.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704.xml><?xml version="1.0" encoding="utf-8"?>
<p:tagLst xmlns:p="http://schemas.openxmlformats.org/presentationml/2006/main">
  <p:tag name="KSO_WM_UNIT_TIMELINE_IDINGROUP" val="1"/>
  <p:tag name="KSO_WM_UNIT_TIMELINE_EMPHASIS_ID" val="1"/>
  <p:tag name="KSO_WM_UNIT_HIGHLIGHT" val="0"/>
  <p:tag name="KSO_WM_UNIT_COMPATIBLE" val="0"/>
  <p:tag name="KSO_WM_DIAGRAM_GROUP_CODE" val="m1-1"/>
  <p:tag name="KSO_WM_UNIT_TYPE" val="m_h_i"/>
  <p:tag name="KSO_WM_UNIT_INDEX" val="1_2_4"/>
  <p:tag name="KSO_WM_UNIT_ID" val="diagram20191580_3*m_h_i*1_2_4"/>
  <p:tag name="KSO_WM_TEMPLATE_CATEGORY" val="diagram"/>
  <p:tag name="KSO_WM_TEMPLATE_INDEX" val="20191580"/>
  <p:tag name="KSO_WM_UNIT_LAYERLEVEL" val="1_1_1"/>
  <p:tag name="KSO_WM_TAG_VERSION" val="1.0"/>
  <p:tag name="KSO_WM_BEAUTIFY_FLAG" val="#wm#"/>
  <p:tag name="KSO_WM_UNIT_DIAGRAM_ISNUMVISUAL" val="0"/>
  <p:tag name="KSO_WM_UNIT_DIAGRAM_ISREFERUNIT" val="0"/>
  <p:tag name="KSO_WM_UNIT_LINE_FORE_SCHEMECOLOR_INDEX" val="6"/>
  <p:tag name="KSO_WM_UNIT_LINE_FILL_TYPE" val="2"/>
  <p:tag name="KSO_WM_UNIT_USESOURCEFORMAT_APPLY" val="1"/>
</p:tagLst>
</file>

<file path=ppt/tags/tag705.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706.xml><?xml version="1.0" encoding="utf-8"?>
<p:tagLst xmlns:p="http://schemas.openxmlformats.org/presentationml/2006/main">
  <p:tag name="KSO_WM_UNIT_TIMELINE_IDINGROUP" val="1"/>
  <p:tag name="KSO_WM_UNIT_TIMELINE_EMPHASIS_ID" val="1"/>
  <p:tag name="KSO_WM_UNIT_HIGHLIGHT" val="0"/>
  <p:tag name="KSO_WM_UNIT_COMPATIBLE" val="0"/>
  <p:tag name="KSO_WM_DIAGRAM_GROUP_CODE" val="m1-1"/>
  <p:tag name="KSO_WM_UNIT_TYPE" val="m_h_i"/>
  <p:tag name="KSO_WM_UNIT_INDEX" val="1_1_4"/>
  <p:tag name="KSO_WM_UNIT_ID" val="diagram20191580_3*m_h_i*1_1_4"/>
  <p:tag name="KSO_WM_TEMPLATE_CATEGORY" val="diagram"/>
  <p:tag name="KSO_WM_TEMPLATE_INDEX" val="20191580"/>
  <p:tag name="KSO_WM_UNIT_LAYERLEVEL" val="1_1_1"/>
  <p:tag name="KSO_WM_TAG_VERSION" val="1.0"/>
  <p:tag name="KSO_WM_BEAUTIFY_FLAG" val="#wm#"/>
  <p:tag name="KSO_WM_UNIT_DIAGRAM_ISNUMVISUAL" val="0"/>
  <p:tag name="KSO_WM_UNIT_DIAGRAM_ISREFERUNIT" val="0"/>
  <p:tag name="KSO_WM_UNIT_LINE_FORE_SCHEMECOLOR_INDEX" val="5"/>
  <p:tag name="KSO_WM_UNIT_LINE_FILL_TYPE" val="2"/>
  <p:tag name="KSO_WM_UNIT_USESOURCEFORMAT_APPLY" val="1"/>
</p:tagLst>
</file>

<file path=ppt/tags/tag707.xml><?xml version="1.0" encoding="utf-8"?>
<p:tagLst xmlns:p="http://schemas.openxmlformats.org/presentationml/2006/main">
  <p:tag name="KSO_WM_UNIT_TIMELINE_IDINGROUP" val="4"/>
  <p:tag name="KSO_WM_UNIT_TIMELINE_EMPHASIS_ID" val="4"/>
  <p:tag name="KSO_WM_UNIT_HIGHLIGHT" val="0"/>
  <p:tag name="KSO_WM_UNIT_COMPATIBLE" val="0"/>
  <p:tag name="KSO_WM_DIAGRAM_GROUP_CODE" val="m1-1"/>
  <p:tag name="KSO_WM_UNIT_TYPE" val="m_h_i"/>
  <p:tag name="KSO_WM_UNIT_INDEX" val="1_1_1"/>
  <p:tag name="KSO_WM_UNIT_ID" val="diagram20191580_3*m_h_i*1_1_1"/>
  <p:tag name="KSO_WM_TEMPLATE_CATEGORY" val="diagram"/>
  <p:tag name="KSO_WM_TEMPLATE_INDEX" val="20191580"/>
  <p:tag name="KSO_WM_UNIT_LAYERLEVEL" val="1_1_1"/>
  <p:tag name="KSO_WM_TAG_VERSION" val="1.0"/>
  <p:tag name="KSO_WM_BEAUTIFY_FLAG" val="#wm#"/>
  <p:tag name="KSO_WM_UNIT_DIAGRAM_ISNUMVISUAL" val="0"/>
  <p:tag name="KSO_WM_UNIT_DIAGRAM_ISREFERUNIT" val="0"/>
  <p:tag name="KSO_WM_UNIT_FILL_FORE_SCHEMECOLOR_INDEX" val="14"/>
  <p:tag name="KSO_WM_UNIT_FILL_TYPE" val="1"/>
  <p:tag name="KSO_WM_UNIT_LINE_FORE_SCHEMECOLOR_INDEX" val="5"/>
  <p:tag name="KSO_WM_UNIT_LINE_FILL_TYPE" val="2"/>
  <p:tag name="KSO_WM_UNIT_TEXT_FILL_FORE_SCHEMECOLOR_INDEX" val="2"/>
  <p:tag name="KSO_WM_UNIT_TEXT_FILL_TYPE" val="1"/>
  <p:tag name="KSO_WM_UNIT_USESOURCEFORMAT_APPLY" val="1"/>
</p:tagLst>
</file>

<file path=ppt/tags/tag708.xml><?xml version="1.0" encoding="utf-8"?>
<p:tagLst xmlns:p="http://schemas.openxmlformats.org/presentationml/2006/main">
  <p:tag name="KSO_WM_UNIT_TIMELINE_IDINGROUP" val="5"/>
  <p:tag name="KSO_WM_UNIT_TIMELINE_EMPHASIS_ID" val="5"/>
  <p:tag name="KSO_WM_UNIT_HIGHLIGHT" val="0"/>
  <p:tag name="KSO_WM_UNIT_COMPATIBLE" val="0"/>
  <p:tag name="KSO_WM_DIAGRAM_GROUP_CODE" val="m1-1"/>
  <p:tag name="KSO_WM_UNIT_TYPE" val="m_h_i"/>
  <p:tag name="KSO_WM_UNIT_INDEX" val="1_1_2"/>
  <p:tag name="KSO_WM_UNIT_ID" val="diagram20191580_3*m_h_i*1_1_2"/>
  <p:tag name="KSO_WM_TEMPLATE_CATEGORY" val="diagram"/>
  <p:tag name="KSO_WM_TEMPLATE_INDEX" val="20191580"/>
  <p:tag name="KSO_WM_UNIT_LAYERLEVEL" val="1_1_1"/>
  <p:tag name="KSO_WM_TAG_VERSION" val="1.0"/>
  <p:tag name="KSO_WM_BEAUTIFY_FLAG" val="#wm#"/>
  <p:tag name="KSO_WM_UNIT_DIAGRAM_ISNUMVISUAL" val="0"/>
  <p:tag name="KSO_WM_UNIT_DIAGRAM_ISREFERUNIT" val="0"/>
  <p:tag name="KSO_WM_UNIT_LINE_FORE_SCHEMECOLOR_INDEX" val="5"/>
  <p:tag name="KSO_WM_UNIT_LINE_FILL_TYPE" val="2"/>
  <p:tag name="KSO_WM_UNIT_USESOURCEFORMAT_APPLY" val="1"/>
</p:tagLst>
</file>

<file path=ppt/tags/tag709.xml><?xml version="1.0" encoding="utf-8"?>
<p:tagLst xmlns:p="http://schemas.openxmlformats.org/presentationml/2006/main">
  <p:tag name="KSO_WM_UNIT_TIMELINE_IDINGROUP" val="6"/>
  <p:tag name="KSO_WM_UNIT_TIMELINE_EMPHASIS_ID" val="6"/>
  <p:tag name="KSO_WM_UNIT_HIGHLIGHT" val="0"/>
  <p:tag name="KSO_WM_UNIT_COMPATIBLE" val="0"/>
  <p:tag name="KSO_WM_DIAGRAM_GROUP_CODE" val="m1-1"/>
  <p:tag name="KSO_WM_UNIT_TYPE" val="m_h_i"/>
  <p:tag name="KSO_WM_UNIT_INDEX" val="1_1_3"/>
  <p:tag name="KSO_WM_UNIT_ID" val="diagram20191580_3*m_h_i*1_1_3"/>
  <p:tag name="KSO_WM_TEMPLATE_CATEGORY" val="diagram"/>
  <p:tag name="KSO_WM_TEMPLATE_INDEX" val="20191580"/>
  <p:tag name="KSO_WM_UNIT_LAYERLEVEL" val="1_1_1"/>
  <p:tag name="KSO_WM_TAG_VERSION" val="1.0"/>
  <p:tag name="KSO_WM_BEAUTIFY_FLAG" val="#wm#"/>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 name="KSO_WM_UNIT_USESOURCEFORMAT_APPLY" val="1"/>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10.xml><?xml version="1.0" encoding="utf-8"?>
<p:tagLst xmlns:p="http://schemas.openxmlformats.org/presentationml/2006/main">
  <p:tag name="KSO_WM_UNIT_TIMELINE_IDINGROUP" val="2"/>
  <p:tag name="KSO_WM_UNIT_TIMELINE_EMPHASIS_ID" val="2"/>
  <p:tag name="KSO_WM_UNIT_VALUE" val="24"/>
  <p:tag name="KSO_WM_UNIT_HIGHLIGHT" val="0"/>
  <p:tag name="KSO_WM_UNIT_COMPATIBLE" val="0"/>
  <p:tag name="KSO_WM_DIAGRAM_GROUP_CODE" val="m1-1"/>
  <p:tag name="KSO_WM_UNIT_TYPE" val="m_h_h_f"/>
  <p:tag name="KSO_WM_UNIT_INDEX" val="1_1_1_1"/>
  <p:tag name="KSO_WM_UNIT_ID" val="diagram20191580_3*m_h_h_f*1_1_1_1"/>
  <p:tag name="KSO_WM_TEMPLATE_CATEGORY" val="diagram"/>
  <p:tag name="KSO_WM_TEMPLATE_INDEX" val="20191580"/>
  <p:tag name="KSO_WM_UNIT_LAYERLEVEL" val="1_1_1_1"/>
  <p:tag name="KSO_WM_TAG_VERSION" val="1.0"/>
  <p:tag name="KSO_WM_BEAUTIFY_FLAG" val="#wm#"/>
  <p:tag name="KSO_WM_UNIT_PRESET_TEXT" val="简单地描述该时间点发生的一些事件"/>
  <p:tag name="KSO_WM_UNIT_NOCLEAR" val="0"/>
  <p:tag name="KSO_WM_UNIT_DIAGRAM_ISNUMVISUAL" val="0"/>
  <p:tag name="KSO_WM_UNIT_DIAGRAM_ISREFERUNIT" val="0"/>
  <p:tag name="KSO_WM_UNIT_TEXT_FILL_FORE_SCHEMECOLOR_INDEX" val="14"/>
  <p:tag name="KSO_WM_UNIT_TEXT_FILL_TYPE" val="1"/>
  <p:tag name="KSO_WM_UNIT_USESOURCEFORMAT_APPLY" val="1"/>
</p:tagLst>
</file>

<file path=ppt/tags/tag711.xml><?xml version="1.0" encoding="utf-8"?>
<p:tagLst xmlns:p="http://schemas.openxmlformats.org/presentationml/2006/main">
  <p:tag name="KSO_WM_UNIT_TIMELINE_IDINGROUP" val="1"/>
  <p:tag name="KSO_WM_UNIT_TIMELINE_EMPHASIS_ID" val="1"/>
  <p:tag name="KSO_WM_UNIT_HIGHLIGHT" val="0"/>
  <p:tag name="KSO_WM_UNIT_COMPATIBLE" val="0"/>
  <p:tag name="KSO_WM_DIAGRAM_GROUP_CODE" val="m1-1"/>
  <p:tag name="KSO_WM_UNIT_TYPE" val="m_h_i"/>
  <p:tag name="KSO_WM_UNIT_INDEX" val="1_2_4"/>
  <p:tag name="KSO_WM_UNIT_ID" val="diagram20191580_3*m_h_i*1_2_4"/>
  <p:tag name="KSO_WM_TEMPLATE_CATEGORY" val="diagram"/>
  <p:tag name="KSO_WM_TEMPLATE_INDEX" val="20191580"/>
  <p:tag name="KSO_WM_UNIT_LAYERLEVEL" val="1_1_1"/>
  <p:tag name="KSO_WM_TAG_VERSION" val="1.0"/>
  <p:tag name="KSO_WM_BEAUTIFY_FLAG" val="#wm#"/>
  <p:tag name="KSO_WM_UNIT_DIAGRAM_ISNUMVISUAL" val="0"/>
  <p:tag name="KSO_WM_UNIT_DIAGRAM_ISREFERUNIT" val="0"/>
  <p:tag name="KSO_WM_UNIT_LINE_FORE_SCHEMECOLOR_INDEX" val="6"/>
  <p:tag name="KSO_WM_UNIT_LINE_FILL_TYPE" val="2"/>
  <p:tag name="KSO_WM_UNIT_USESOURCEFORMAT_APPLY" val="1"/>
</p:tagLst>
</file>

<file path=ppt/tags/tag712.xml><?xml version="1.0" encoding="utf-8"?>
<p:tagLst xmlns:p="http://schemas.openxmlformats.org/presentationml/2006/main">
  <p:tag name="KSO_WM_UNIT_TIMELINE_IDINGROUP" val="4"/>
  <p:tag name="KSO_WM_UNIT_TIMELINE_EMPHASIS_ID" val="4"/>
  <p:tag name="KSO_WM_UNIT_HIGHLIGHT" val="0"/>
  <p:tag name="KSO_WM_UNIT_COMPATIBLE" val="0"/>
  <p:tag name="KSO_WM_DIAGRAM_GROUP_CODE" val="m1-1"/>
  <p:tag name="KSO_WM_UNIT_TYPE" val="m_h_i"/>
  <p:tag name="KSO_WM_UNIT_INDEX" val="1_2_1"/>
  <p:tag name="KSO_WM_UNIT_ID" val="diagram20191580_3*m_h_i*1_2_1"/>
  <p:tag name="KSO_WM_TEMPLATE_CATEGORY" val="diagram"/>
  <p:tag name="KSO_WM_TEMPLATE_INDEX" val="20191580"/>
  <p:tag name="KSO_WM_UNIT_LAYERLEVEL" val="1_1_1"/>
  <p:tag name="KSO_WM_TAG_VERSION" val="1.0"/>
  <p:tag name="KSO_WM_BEAUTIFY_FLAG" val="#wm#"/>
  <p:tag name="KSO_WM_UNIT_DIAGRAM_ISNUMVISUAL" val="0"/>
  <p:tag name="KSO_WM_UNIT_DIAGRAM_ISREFERUNIT" val="0"/>
  <p:tag name="KSO_WM_UNIT_FILL_FORE_SCHEMECOLOR_INDEX" val="14"/>
  <p:tag name="KSO_WM_UNIT_FILL_TYPE" val="1"/>
  <p:tag name="KSO_WM_UNIT_LINE_FORE_SCHEMECOLOR_INDEX" val="6"/>
  <p:tag name="KSO_WM_UNIT_LINE_FILL_TYPE" val="2"/>
  <p:tag name="KSO_WM_UNIT_TEXT_FILL_FORE_SCHEMECOLOR_INDEX" val="2"/>
  <p:tag name="KSO_WM_UNIT_TEXT_FILL_TYPE" val="1"/>
  <p:tag name="KSO_WM_UNIT_USESOURCEFORMAT_APPLY" val="1"/>
</p:tagLst>
</file>

<file path=ppt/tags/tag713.xml><?xml version="1.0" encoding="utf-8"?>
<p:tagLst xmlns:p="http://schemas.openxmlformats.org/presentationml/2006/main">
  <p:tag name="KSO_WM_UNIT_TIMELINE_IDINGROUP" val="5"/>
  <p:tag name="KSO_WM_UNIT_TIMELINE_EMPHASIS_ID" val="5"/>
  <p:tag name="KSO_WM_UNIT_HIGHLIGHT" val="0"/>
  <p:tag name="KSO_WM_UNIT_COMPATIBLE" val="0"/>
  <p:tag name="KSO_WM_DIAGRAM_GROUP_CODE" val="m1-1"/>
  <p:tag name="KSO_WM_UNIT_TYPE" val="m_h_i"/>
  <p:tag name="KSO_WM_UNIT_INDEX" val="1_2_2"/>
  <p:tag name="KSO_WM_UNIT_ID" val="diagram20191580_3*m_h_i*1_2_2"/>
  <p:tag name="KSO_WM_TEMPLATE_CATEGORY" val="diagram"/>
  <p:tag name="KSO_WM_TEMPLATE_INDEX" val="20191580"/>
  <p:tag name="KSO_WM_UNIT_LAYERLEVEL" val="1_1_1"/>
  <p:tag name="KSO_WM_TAG_VERSION" val="1.0"/>
  <p:tag name="KSO_WM_BEAUTIFY_FLAG" val="#wm#"/>
  <p:tag name="KSO_WM_UNIT_DIAGRAM_ISNUMVISUAL" val="0"/>
  <p:tag name="KSO_WM_UNIT_DIAGRAM_ISREFERUNIT" val="0"/>
  <p:tag name="KSO_WM_UNIT_LINE_FORE_SCHEMECOLOR_INDEX" val="6"/>
  <p:tag name="KSO_WM_UNIT_LINE_FILL_TYPE" val="2"/>
  <p:tag name="KSO_WM_UNIT_USESOURCEFORMAT_APPLY" val="1"/>
</p:tagLst>
</file>

<file path=ppt/tags/tag714.xml><?xml version="1.0" encoding="utf-8"?>
<p:tagLst xmlns:p="http://schemas.openxmlformats.org/presentationml/2006/main">
  <p:tag name="KSO_WM_UNIT_TIMELINE_IDINGROUP" val="6"/>
  <p:tag name="KSO_WM_UNIT_TIMELINE_EMPHASIS_ID" val="6"/>
  <p:tag name="KSO_WM_UNIT_HIGHLIGHT" val="0"/>
  <p:tag name="KSO_WM_UNIT_COMPATIBLE" val="0"/>
  <p:tag name="KSO_WM_DIAGRAM_GROUP_CODE" val="m1-1"/>
  <p:tag name="KSO_WM_UNIT_TYPE" val="m_h_i"/>
  <p:tag name="KSO_WM_UNIT_INDEX" val="1_2_3"/>
  <p:tag name="KSO_WM_UNIT_ID" val="diagram20191580_3*m_h_i*1_2_3"/>
  <p:tag name="KSO_WM_TEMPLATE_CATEGORY" val="diagram"/>
  <p:tag name="KSO_WM_TEMPLATE_INDEX" val="20191580"/>
  <p:tag name="KSO_WM_UNIT_LAYERLEVEL" val="1_1_1"/>
  <p:tag name="KSO_WM_TAG_VERSION" val="1.0"/>
  <p:tag name="KSO_WM_BEAUTIFY_FLAG" val="#wm#"/>
  <p:tag name="KSO_WM_UNIT_DIAGRAM_ISNUMVISUAL" val="0"/>
  <p:tag name="KSO_WM_UNIT_DIAGRAM_ISREFERUNIT" val="0"/>
  <p:tag name="KSO_WM_UNIT_FILL_FORE_SCHEMECOLOR_INDEX" val="6"/>
  <p:tag name="KSO_WM_UNIT_FILL_TYPE" val="1"/>
  <p:tag name="KSO_WM_UNIT_TEXT_FILL_FORE_SCHEMECOLOR_INDEX" val="2"/>
  <p:tag name="KSO_WM_UNIT_TEXT_FILL_TYPE" val="1"/>
  <p:tag name="KSO_WM_UNIT_USESOURCEFORMAT_APPLY" val="1"/>
</p:tagLst>
</file>

<file path=ppt/tags/tag715.xml><?xml version="1.0" encoding="utf-8"?>
<p:tagLst xmlns:p="http://schemas.openxmlformats.org/presentationml/2006/main">
  <p:tag name="KSO_WM_UNIT_TIMELINE_IDINGROUP" val="2"/>
  <p:tag name="KSO_WM_UNIT_TIMELINE_EMPHASIS_ID" val="2"/>
  <p:tag name="KSO_WM_UNIT_VALUE" val="24"/>
  <p:tag name="KSO_WM_UNIT_HIGHLIGHT" val="0"/>
  <p:tag name="KSO_WM_UNIT_COMPATIBLE" val="0"/>
  <p:tag name="KSO_WM_DIAGRAM_GROUP_CODE" val="m1-1"/>
  <p:tag name="KSO_WM_UNIT_TYPE" val="m_h_h_f"/>
  <p:tag name="KSO_WM_UNIT_INDEX" val="1_2_1_1"/>
  <p:tag name="KSO_WM_UNIT_ID" val="diagram20191580_3*m_h_h_f*1_2_1_1"/>
  <p:tag name="KSO_WM_TEMPLATE_CATEGORY" val="diagram"/>
  <p:tag name="KSO_WM_TEMPLATE_INDEX" val="20191580"/>
  <p:tag name="KSO_WM_UNIT_LAYERLEVEL" val="1_1_1_1"/>
  <p:tag name="KSO_WM_TAG_VERSION" val="1.0"/>
  <p:tag name="KSO_WM_BEAUTIFY_FLAG" val="#wm#"/>
  <p:tag name="KSO_WM_UNIT_PRESET_TEXT" val="简单地描述该时间点发生的一些事件"/>
  <p:tag name="KSO_WM_UNIT_NOCLEAR" val="0"/>
  <p:tag name="KSO_WM_UNIT_DIAGRAM_ISNUMVISUAL" val="0"/>
  <p:tag name="KSO_WM_UNIT_DIAGRAM_ISREFERUNIT" val="0"/>
  <p:tag name="KSO_WM_UNIT_TEXT_FILL_FORE_SCHEMECOLOR_INDEX" val="14"/>
  <p:tag name="KSO_WM_UNIT_TEXT_FILL_TYPE" val="1"/>
  <p:tag name="KSO_WM_UNIT_USESOURCEFORMAT_APPLY" val="1"/>
</p:tagLst>
</file>

<file path=ppt/tags/tag716.xml><?xml version="1.0" encoding="utf-8"?>
<p:tagLst xmlns:p="http://schemas.openxmlformats.org/presentationml/2006/main">
  <p:tag name="KSO_WM_UNIT_TIMELINE_IDINGROUP" val="4"/>
  <p:tag name="KSO_WM_UNIT_TIMELINE_EMPHASIS_ID" val="4"/>
  <p:tag name="KSO_WM_UNIT_HIGHLIGHT" val="0"/>
  <p:tag name="KSO_WM_UNIT_COMPATIBLE" val="0"/>
  <p:tag name="KSO_WM_DIAGRAM_GROUP_CODE" val="m1-1"/>
  <p:tag name="KSO_WM_UNIT_TYPE" val="m_h_i"/>
  <p:tag name="KSO_WM_UNIT_INDEX" val="1_2_1"/>
  <p:tag name="KSO_WM_UNIT_ID" val="diagram20191580_3*m_h_i*1_2_1"/>
  <p:tag name="KSO_WM_TEMPLATE_CATEGORY" val="diagram"/>
  <p:tag name="KSO_WM_TEMPLATE_INDEX" val="20191580"/>
  <p:tag name="KSO_WM_UNIT_LAYERLEVEL" val="1_1_1"/>
  <p:tag name="KSO_WM_TAG_VERSION" val="1.0"/>
  <p:tag name="KSO_WM_BEAUTIFY_FLAG" val="#wm#"/>
  <p:tag name="KSO_WM_UNIT_DIAGRAM_ISNUMVISUAL" val="0"/>
  <p:tag name="KSO_WM_UNIT_DIAGRAM_ISREFERUNIT" val="0"/>
  <p:tag name="KSO_WM_UNIT_FILL_FORE_SCHEMECOLOR_INDEX" val="14"/>
  <p:tag name="KSO_WM_UNIT_FILL_TYPE" val="1"/>
  <p:tag name="KSO_WM_UNIT_LINE_FORE_SCHEMECOLOR_INDEX" val="6"/>
  <p:tag name="KSO_WM_UNIT_LINE_FILL_TYPE" val="2"/>
  <p:tag name="KSO_WM_UNIT_TEXT_FILL_FORE_SCHEMECOLOR_INDEX" val="2"/>
  <p:tag name="KSO_WM_UNIT_TEXT_FILL_TYPE" val="1"/>
  <p:tag name="KSO_WM_UNIT_USESOURCEFORMAT_APPLY" val="1"/>
</p:tagLst>
</file>

<file path=ppt/tags/tag717.xml><?xml version="1.0" encoding="utf-8"?>
<p:tagLst xmlns:p="http://schemas.openxmlformats.org/presentationml/2006/main">
  <p:tag name="KSO_WM_UNIT_TIMELINE_IDINGROUP" val="5"/>
  <p:tag name="KSO_WM_UNIT_TIMELINE_EMPHASIS_ID" val="5"/>
  <p:tag name="KSO_WM_UNIT_HIGHLIGHT" val="0"/>
  <p:tag name="KSO_WM_UNIT_COMPATIBLE" val="0"/>
  <p:tag name="KSO_WM_DIAGRAM_GROUP_CODE" val="m1-1"/>
  <p:tag name="KSO_WM_UNIT_TYPE" val="m_h_i"/>
  <p:tag name="KSO_WM_UNIT_INDEX" val="1_2_2"/>
  <p:tag name="KSO_WM_UNIT_ID" val="diagram20191580_3*m_h_i*1_2_2"/>
  <p:tag name="KSO_WM_TEMPLATE_CATEGORY" val="diagram"/>
  <p:tag name="KSO_WM_TEMPLATE_INDEX" val="20191580"/>
  <p:tag name="KSO_WM_UNIT_LAYERLEVEL" val="1_1_1"/>
  <p:tag name="KSO_WM_TAG_VERSION" val="1.0"/>
  <p:tag name="KSO_WM_BEAUTIFY_FLAG" val="#wm#"/>
  <p:tag name="KSO_WM_UNIT_DIAGRAM_ISNUMVISUAL" val="0"/>
  <p:tag name="KSO_WM_UNIT_DIAGRAM_ISREFERUNIT" val="0"/>
  <p:tag name="KSO_WM_UNIT_LINE_FORE_SCHEMECOLOR_INDEX" val="6"/>
  <p:tag name="KSO_WM_UNIT_LINE_FILL_TYPE" val="2"/>
  <p:tag name="KSO_WM_UNIT_USESOURCEFORMAT_APPLY" val="1"/>
</p:tagLst>
</file>

<file path=ppt/tags/tag718.xml><?xml version="1.0" encoding="utf-8"?>
<p:tagLst xmlns:p="http://schemas.openxmlformats.org/presentationml/2006/main">
  <p:tag name="KSO_WM_UNIT_TIMELINE_IDINGROUP" val="6"/>
  <p:tag name="KSO_WM_UNIT_TIMELINE_EMPHASIS_ID" val="6"/>
  <p:tag name="KSO_WM_UNIT_HIGHLIGHT" val="0"/>
  <p:tag name="KSO_WM_UNIT_COMPATIBLE" val="0"/>
  <p:tag name="KSO_WM_DIAGRAM_GROUP_CODE" val="m1-1"/>
  <p:tag name="KSO_WM_UNIT_TYPE" val="m_h_i"/>
  <p:tag name="KSO_WM_UNIT_INDEX" val="1_2_3"/>
  <p:tag name="KSO_WM_UNIT_ID" val="diagram20191580_3*m_h_i*1_2_3"/>
  <p:tag name="KSO_WM_TEMPLATE_CATEGORY" val="diagram"/>
  <p:tag name="KSO_WM_TEMPLATE_INDEX" val="20191580"/>
  <p:tag name="KSO_WM_UNIT_LAYERLEVEL" val="1_1_1"/>
  <p:tag name="KSO_WM_TAG_VERSION" val="1.0"/>
  <p:tag name="KSO_WM_BEAUTIFY_FLAG" val="#wm#"/>
  <p:tag name="KSO_WM_UNIT_DIAGRAM_ISNUMVISUAL" val="0"/>
  <p:tag name="KSO_WM_UNIT_DIAGRAM_ISREFERUNIT" val="0"/>
  <p:tag name="KSO_WM_UNIT_FILL_FORE_SCHEMECOLOR_INDEX" val="6"/>
  <p:tag name="KSO_WM_UNIT_FILL_TYPE" val="1"/>
  <p:tag name="KSO_WM_UNIT_TEXT_FILL_FORE_SCHEMECOLOR_INDEX" val="2"/>
  <p:tag name="KSO_WM_UNIT_TEXT_FILL_TYPE" val="1"/>
  <p:tag name="KSO_WM_UNIT_USESOURCEFORMAT_APPLY" val="1"/>
</p:tagLst>
</file>

<file path=ppt/tags/tag719.xml><?xml version="1.0" encoding="utf-8"?>
<p:tagLst xmlns:p="http://schemas.openxmlformats.org/presentationml/2006/main">
  <p:tag name="KSO_WM_UNIT_TIMELINE_IDINGROUP" val="2"/>
  <p:tag name="KSO_WM_UNIT_TIMELINE_EMPHASIS_ID" val="2"/>
  <p:tag name="KSO_WM_UNIT_VALUE" val="24"/>
  <p:tag name="KSO_WM_UNIT_HIGHLIGHT" val="0"/>
  <p:tag name="KSO_WM_UNIT_COMPATIBLE" val="0"/>
  <p:tag name="KSO_WM_DIAGRAM_GROUP_CODE" val="m1-1"/>
  <p:tag name="KSO_WM_UNIT_TYPE" val="m_h_h_f"/>
  <p:tag name="KSO_WM_UNIT_INDEX" val="1_2_1_1"/>
  <p:tag name="KSO_WM_UNIT_ID" val="diagram20191580_3*m_h_h_f*1_2_1_1"/>
  <p:tag name="KSO_WM_TEMPLATE_CATEGORY" val="diagram"/>
  <p:tag name="KSO_WM_TEMPLATE_INDEX" val="20191580"/>
  <p:tag name="KSO_WM_UNIT_LAYERLEVEL" val="1_1_1_1"/>
  <p:tag name="KSO_WM_TAG_VERSION" val="1.0"/>
  <p:tag name="KSO_WM_BEAUTIFY_FLAG" val="#wm#"/>
  <p:tag name="KSO_WM_UNIT_PRESET_TEXT" val="简单地描述该时间点发生的一些事件"/>
  <p:tag name="KSO_WM_UNIT_NOCLEAR" val="0"/>
  <p:tag name="KSO_WM_UNIT_DIAGRAM_ISNUMVISUAL" val="0"/>
  <p:tag name="KSO_WM_UNIT_DIAGRAM_ISREFERUNIT" val="0"/>
  <p:tag name="KSO_WM_UNIT_TEXT_FILL_FORE_SCHEMECOLOR_INDEX" val="14"/>
  <p:tag name="KSO_WM_UNIT_TEXT_FILL_TYPE" val="1"/>
  <p:tag name="KSO_WM_UNIT_USESOURCEFORMAT_APPLY" val="1"/>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20.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721.xml><?xml version="1.0" encoding="utf-8"?>
<p:tagLst xmlns:p="http://schemas.openxmlformats.org/presentationml/2006/main">
  <p:tag name="KSO_WM_TAG_VERSION" val="1.0"/>
  <p:tag name="KSO_WM_TEMPLATE_CATEGORY" val="diagram"/>
  <p:tag name="KSO_WM_TEMPLATE_INDEX" val="20187904"/>
  <p:tag name="KSO_WM_UNIT_TYPE" val="i"/>
  <p:tag name="KSO_WM_UNIT_INDEX" val="20"/>
  <p:tag name="KSO_WM_UNIT_ID" val="diagram20187904_4*i*20"/>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722.xml><?xml version="1.0" encoding="utf-8"?>
<p:tagLst xmlns:p="http://schemas.openxmlformats.org/presentationml/2006/main">
  <p:tag name="KSO_WM_TAG_VERSION" val="1.0"/>
  <p:tag name="KSO_WM_TEMPLATE_CATEGORY" val="diagram"/>
  <p:tag name="KSO_WM_TEMPLATE_INDEX" val="20187904"/>
  <p:tag name="KSO_WM_UNIT_TYPE" val="i"/>
  <p:tag name="KSO_WM_UNIT_INDEX" val="9"/>
  <p:tag name="KSO_WM_UNIT_ID" val="diagram20187904_4*i*9"/>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723.xml><?xml version="1.0" encoding="utf-8"?>
<p:tagLst xmlns:p="http://schemas.openxmlformats.org/presentationml/2006/main">
  <p:tag name="KSO_WM_TAG_VERSION" val="1.0"/>
  <p:tag name="KSO_WM_TEMPLATE_CATEGORY" val="diagram"/>
  <p:tag name="KSO_WM_TEMPLATE_INDEX" val="20187904"/>
  <p:tag name="KSO_WM_UNIT_TYPE" val="i"/>
  <p:tag name="KSO_WM_UNIT_INDEX" val="8"/>
  <p:tag name="KSO_WM_UNIT_ID" val="diagram20187904_4*i*8"/>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724.xml><?xml version="1.0" encoding="utf-8"?>
<p:tagLst xmlns:p="http://schemas.openxmlformats.org/presentationml/2006/main">
  <p:tag name="KSO_WM_TAG_VERSION" val="1.0"/>
  <p:tag name="KSO_WM_TEMPLATE_CATEGORY" val="diagram"/>
  <p:tag name="KSO_WM_TEMPLATE_INDEX" val="20187904"/>
  <p:tag name="KSO_WM_UNIT_TYPE" val="i"/>
  <p:tag name="KSO_WM_UNIT_INDEX" val="7"/>
  <p:tag name="KSO_WM_UNIT_ID" val="diagram20187904_4*i*7"/>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725.xml><?xml version="1.0" encoding="utf-8"?>
<p:tagLst xmlns:p="http://schemas.openxmlformats.org/presentationml/2006/main">
  <p:tag name="KSO_WM_TAG_VERSION" val="1.0"/>
  <p:tag name="KSO_WM_TEMPLATE_CATEGORY" val="diagram"/>
  <p:tag name="KSO_WM_TEMPLATE_INDEX" val="20187904"/>
  <p:tag name="KSO_WM_UNIT_TYPE" val="i"/>
  <p:tag name="KSO_WM_UNIT_INDEX" val="6"/>
  <p:tag name="KSO_WM_UNIT_ID" val="diagram20187904_4*i*6"/>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726.xml><?xml version="1.0" encoding="utf-8"?>
<p:tagLst xmlns:p="http://schemas.openxmlformats.org/presentationml/2006/main">
  <p:tag name="KSO_WM_TAG_VERSION" val="1.0"/>
  <p:tag name="KSO_WM_TEMPLATE_CATEGORY" val="diagram"/>
  <p:tag name="KSO_WM_TEMPLATE_INDEX" val="20187904"/>
  <p:tag name="KSO_WM_UNIT_TYPE" val="i"/>
  <p:tag name="KSO_WM_UNIT_INDEX" val="5"/>
  <p:tag name="KSO_WM_UNIT_ID" val="diagram20187904_4*i*5"/>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727.xml><?xml version="1.0" encoding="utf-8"?>
<p:tagLst xmlns:p="http://schemas.openxmlformats.org/presentationml/2006/main">
  <p:tag name="KSO_WM_TAG_VERSION" val="1.0"/>
  <p:tag name="KSO_WM_TEMPLATE_CATEGORY" val="diagram"/>
  <p:tag name="KSO_WM_TEMPLATE_INDEX" val="20187904"/>
  <p:tag name="KSO_WM_UNIT_TYPE" val="i"/>
  <p:tag name="KSO_WM_UNIT_INDEX" val="4"/>
  <p:tag name="KSO_WM_UNIT_ID" val="diagram20187904_4*i*4"/>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728.xml><?xml version="1.0" encoding="utf-8"?>
<p:tagLst xmlns:p="http://schemas.openxmlformats.org/presentationml/2006/main">
  <p:tag name="KSO_WM_TAG_VERSION" val="1.0"/>
  <p:tag name="KSO_WM_TEMPLATE_CATEGORY" val="diagram"/>
  <p:tag name="KSO_WM_TEMPLATE_INDEX" val="20187904"/>
  <p:tag name="KSO_WM_UNIT_TYPE" val="i"/>
  <p:tag name="KSO_WM_UNIT_INDEX" val="3"/>
  <p:tag name="KSO_WM_UNIT_ID" val="diagram20187904_4*i*3"/>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729.xml><?xml version="1.0" encoding="utf-8"?>
<p:tagLst xmlns:p="http://schemas.openxmlformats.org/presentationml/2006/main">
  <p:tag name="KSO_WM_TAG_VERSION" val="1.0"/>
  <p:tag name="KSO_WM_TEMPLATE_CATEGORY" val="diagram"/>
  <p:tag name="KSO_WM_TEMPLATE_INDEX" val="20187904"/>
  <p:tag name="KSO_WM_UNIT_TYPE" val="i"/>
  <p:tag name="KSO_WM_UNIT_INDEX" val="2"/>
  <p:tag name="KSO_WM_UNIT_ID" val="diagram20187904_4*i*2"/>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0.xml><?xml version="1.0" encoding="utf-8"?>
<p:tagLst xmlns:p="http://schemas.openxmlformats.org/presentationml/2006/main">
  <p:tag name="KSO_WM_TAG_VERSION" val="1.0"/>
  <p:tag name="KSO_WM_TEMPLATE_CATEGORY" val="diagram"/>
  <p:tag name="KSO_WM_TEMPLATE_INDEX" val="20187904"/>
  <p:tag name="KSO_WM_UNIT_TYPE" val="i"/>
  <p:tag name="KSO_WM_UNIT_INDEX" val="19"/>
  <p:tag name="KSO_WM_UNIT_ID" val="diagram20187904_4*i*19"/>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731.xml><?xml version="1.0" encoding="utf-8"?>
<p:tagLst xmlns:p="http://schemas.openxmlformats.org/presentationml/2006/main">
  <p:tag name="KSO_WM_TAG_VERSION" val="1.0"/>
  <p:tag name="KSO_WM_TEMPLATE_CATEGORY" val="diagram"/>
  <p:tag name="KSO_WM_TEMPLATE_INDEX" val="20187904"/>
  <p:tag name="KSO_WM_UNIT_TYPE" val="i"/>
  <p:tag name="KSO_WM_UNIT_INDEX" val="18"/>
  <p:tag name="KSO_WM_UNIT_ID" val="diagram20187904_4*i*18"/>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732.xml><?xml version="1.0" encoding="utf-8"?>
<p:tagLst xmlns:p="http://schemas.openxmlformats.org/presentationml/2006/main">
  <p:tag name="KSO_WM_TAG_VERSION" val="1.0"/>
  <p:tag name="KSO_WM_TEMPLATE_CATEGORY" val="diagram"/>
  <p:tag name="KSO_WM_TEMPLATE_INDEX" val="20187904"/>
  <p:tag name="KSO_WM_UNIT_TYPE" val="i"/>
  <p:tag name="KSO_WM_UNIT_INDEX" val="17"/>
  <p:tag name="KSO_WM_UNIT_ID" val="diagram20187904_4*i*17"/>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733.xml><?xml version="1.0" encoding="utf-8"?>
<p:tagLst xmlns:p="http://schemas.openxmlformats.org/presentationml/2006/main">
  <p:tag name="KSO_WM_TAG_VERSION" val="1.0"/>
  <p:tag name="KSO_WM_TEMPLATE_CATEGORY" val="diagram"/>
  <p:tag name="KSO_WM_TEMPLATE_INDEX" val="20187904"/>
  <p:tag name="KSO_WM_UNIT_TYPE" val="i"/>
  <p:tag name="KSO_WM_UNIT_INDEX" val="16"/>
  <p:tag name="KSO_WM_UNIT_ID" val="diagram20187904_4*i*16"/>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734.xml><?xml version="1.0" encoding="utf-8"?>
<p:tagLst xmlns:p="http://schemas.openxmlformats.org/presentationml/2006/main">
  <p:tag name="KSO_WM_TAG_VERSION" val="1.0"/>
  <p:tag name="KSO_WM_TEMPLATE_CATEGORY" val="diagram"/>
  <p:tag name="KSO_WM_TEMPLATE_INDEX" val="20187904"/>
  <p:tag name="KSO_WM_UNIT_TYPE" val="i"/>
  <p:tag name="KSO_WM_UNIT_INDEX" val="15"/>
  <p:tag name="KSO_WM_UNIT_ID" val="diagram20187904_4*i*15"/>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735.xml><?xml version="1.0" encoding="utf-8"?>
<p:tagLst xmlns:p="http://schemas.openxmlformats.org/presentationml/2006/main">
  <p:tag name="KSO_WM_TAG_VERSION" val="1.0"/>
  <p:tag name="KSO_WM_TEMPLATE_CATEGORY" val="diagram"/>
  <p:tag name="KSO_WM_TEMPLATE_INDEX" val="20187904"/>
  <p:tag name="KSO_WM_UNIT_TYPE" val="i"/>
  <p:tag name="KSO_WM_UNIT_INDEX" val="14"/>
  <p:tag name="KSO_WM_UNIT_ID" val="diagram20187904_4*i*14"/>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736.xml><?xml version="1.0" encoding="utf-8"?>
<p:tagLst xmlns:p="http://schemas.openxmlformats.org/presentationml/2006/main">
  <p:tag name="KSO_WM_TAG_VERSION" val="1.0"/>
  <p:tag name="KSO_WM_TEMPLATE_CATEGORY" val="diagram"/>
  <p:tag name="KSO_WM_TEMPLATE_INDEX" val="20187904"/>
  <p:tag name="KSO_WM_UNIT_TYPE" val="i"/>
  <p:tag name="KSO_WM_UNIT_INDEX" val="13"/>
  <p:tag name="KSO_WM_UNIT_ID" val="diagram20187904_4*i*13"/>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737.xml><?xml version="1.0" encoding="utf-8"?>
<p:tagLst xmlns:p="http://schemas.openxmlformats.org/presentationml/2006/main">
  <p:tag name="KSO_WM_TAG_VERSION" val="1.0"/>
  <p:tag name="KSO_WM_TEMPLATE_CATEGORY" val="diagram"/>
  <p:tag name="KSO_WM_TEMPLATE_INDEX" val="20187904"/>
  <p:tag name="KSO_WM_UNIT_TYPE" val="i"/>
  <p:tag name="KSO_WM_UNIT_INDEX" val="12"/>
  <p:tag name="KSO_WM_UNIT_ID" val="diagram20187904_4*i*12"/>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738.xml><?xml version="1.0" encoding="utf-8"?>
<p:tagLst xmlns:p="http://schemas.openxmlformats.org/presentationml/2006/main">
  <p:tag name="KSO_WM_TAG_VERSION" val="1.0"/>
  <p:tag name="KSO_WM_TEMPLATE_CATEGORY" val="diagram"/>
  <p:tag name="KSO_WM_TEMPLATE_INDEX" val="20187904"/>
  <p:tag name="KSO_WM_UNIT_TYPE" val="i"/>
  <p:tag name="KSO_WM_UNIT_INDEX" val="11"/>
  <p:tag name="KSO_WM_UNIT_ID" val="diagram20187904_4*i*11"/>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739.xml><?xml version="1.0" encoding="utf-8"?>
<p:tagLst xmlns:p="http://schemas.openxmlformats.org/presentationml/2006/main">
  <p:tag name="KSO_WM_TAG_VERSION" val="1.0"/>
  <p:tag name="KSO_WM_TEMPLATE_CATEGORY" val="diagram"/>
  <p:tag name="KSO_WM_TEMPLATE_INDEX" val="20187904"/>
  <p:tag name="KSO_WM_UNIT_TYPE" val="i"/>
  <p:tag name="KSO_WM_UNIT_INDEX" val="10"/>
  <p:tag name="KSO_WM_UNIT_ID" val="diagram20187904_4*i*10"/>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0.xml><?xml version="1.0" encoding="utf-8"?>
<p:tagLst xmlns:p="http://schemas.openxmlformats.org/presentationml/2006/main">
  <p:tag name="KSO_WM_TAG_VERSION" val="1.0"/>
  <p:tag name="KSO_WM_TEMPLATE_CATEGORY" val="diagram"/>
  <p:tag name="KSO_WM_TEMPLATE_INDEX" val="20187904"/>
  <p:tag name="KSO_WM_UNIT_TYPE" val="i"/>
  <p:tag name="KSO_WM_UNIT_INDEX" val="1"/>
  <p:tag name="KSO_WM_UNIT_ID" val="diagram20187904_4*i*1"/>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LINE_FORE_SCHEMECOLOR_INDEX" val="13"/>
  <p:tag name="KSO_WM_UNIT_LINE_FILL_TYPE" val="2"/>
  <p:tag name="KSO_WM_UNIT_USESOURCEFORMAT_APPLY" val="1"/>
</p:tagLst>
</file>

<file path=ppt/tags/tag741.xml><?xml version="1.0" encoding="utf-8"?>
<p:tagLst xmlns:p="http://schemas.openxmlformats.org/presentationml/2006/main">
  <p:tag name="KSO_WM_TAG_VERSION" val="1.0"/>
  <p:tag name="KSO_WM_TEMPLATE_CATEGORY" val="diagram"/>
  <p:tag name="KSO_WM_TEMPLATE_INDEX" val="20187904"/>
  <p:tag name="KSO_WM_UNIT_TYPE" val="l_i"/>
  <p:tag name="KSO_WM_UNIT_INDEX" val="1_3"/>
  <p:tag name="KSO_WM_UNIT_ID" val="diagram20187904_4*l_i*1_3"/>
  <p:tag name="KSO_WM_UNIT_LAYERLEVEL" val="1_1"/>
  <p:tag name="KSO_WM_BEAUTIFY_FLAG" val="#wm#"/>
  <p:tag name="KSO_WM_UNIT_HIGHLIGHT" val="0"/>
  <p:tag name="KSO_WM_UNIT_COMPATIBLE" val="0"/>
  <p:tag name="KSO_WM_DIAGRAM_GROUP_CODE" val="l1-1"/>
  <p:tag name="KSO_WM_UNIT_DIAGRAM_ISNUMVISUAL" val="0"/>
  <p:tag name="KSO_WM_UNIT_DIAGRAM_ISREFERUNIT" val="0"/>
  <p:tag name="KSO_WM_UNIT_LINE_FORE_SCHEMECOLOR_INDEX" val="14"/>
  <p:tag name="KSO_WM_UNIT_LINE_FILL_TYPE" val="2"/>
  <p:tag name="KSO_WM_UNIT_USESOURCEFORMAT_APPLY" val="1"/>
</p:tagLst>
</file>

<file path=ppt/tags/tag742.xml><?xml version="1.0" encoding="utf-8"?>
<p:tagLst xmlns:p="http://schemas.openxmlformats.org/presentationml/2006/main">
  <p:tag name="KSO_WM_TAG_VERSION" val="1.0"/>
  <p:tag name="KSO_WM_TEMPLATE_CATEGORY" val="diagram"/>
  <p:tag name="KSO_WM_TEMPLATE_INDEX" val="20187904"/>
  <p:tag name="KSO_WM_UNIT_TYPE" val="l_h_f"/>
  <p:tag name="KSO_WM_UNIT_INDEX" val="1_1_1"/>
  <p:tag name="KSO_WM_UNIT_ID" val="diagram20187904_4*l_h_f*1_1_1"/>
  <p:tag name="KSO_WM_UNIT_LAYERLEVEL" val="1_1_1"/>
  <p:tag name="KSO_WM_UNIT_VALUE" val="54"/>
  <p:tag name="KSO_WM_UNIT_HIGHLIGHT" val="0"/>
  <p:tag name="KSO_WM_UNIT_COMPATIBLE" val="0"/>
  <p:tag name="KSO_WM_BEAUTIFY_FLAG" val="#wm#"/>
  <p:tag name="KSO_WM_UNIT_PRESET_TEXT" val="单击此处添加文本具体内容，简明扼要的阐述您的观点。"/>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743.xml><?xml version="1.0" encoding="utf-8"?>
<p:tagLst xmlns:p="http://schemas.openxmlformats.org/presentationml/2006/main">
  <p:tag name="KSO_WM_TAG_VERSION" val="1.0"/>
  <p:tag name="KSO_WM_TEMPLATE_CATEGORY" val="diagram"/>
  <p:tag name="KSO_WM_TEMPLATE_INDEX" val="20187904"/>
  <p:tag name="KSO_WM_UNIT_TYPE" val="l_h_i"/>
  <p:tag name="KSO_WM_UNIT_INDEX" val="1_1_2"/>
  <p:tag name="KSO_WM_UNIT_ID" val="diagram20187904_4*l_h_i*1_1_2"/>
  <p:tag name="KSO_WM_UNIT_LAYERLEVEL" val="1_1_1"/>
  <p:tag name="KSO_WM_BEAUTIFY_FLAG" val="#wm#"/>
  <p:tag name="KSO_WM_UNIT_HIGHLIGHT" val="0"/>
  <p:tag name="KSO_WM_UNIT_COMPATIBLE" val="0"/>
  <p:tag name="KSO_WM_DIAGRAM_GROUP_CODE" val="l1-1"/>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 name="KSO_WM_UNIT_USESOURCEFORMAT_APPLY" val="1"/>
</p:tagLst>
</file>

<file path=ppt/tags/tag744.xml><?xml version="1.0" encoding="utf-8"?>
<p:tagLst xmlns:p="http://schemas.openxmlformats.org/presentationml/2006/main">
  <p:tag name="KSO_WM_TAG_VERSION" val="1.0"/>
  <p:tag name="KSO_WM_TEMPLATE_CATEGORY" val="diagram"/>
  <p:tag name="KSO_WM_TEMPLATE_INDEX" val="20187904"/>
  <p:tag name="KSO_WM_UNIT_TYPE" val="l_h_f"/>
  <p:tag name="KSO_WM_UNIT_INDEX" val="1_4_1"/>
  <p:tag name="KSO_WM_UNIT_ID" val="diagram20187904_4*l_h_f*1_4_1"/>
  <p:tag name="KSO_WM_UNIT_LAYERLEVEL" val="1_1_1"/>
  <p:tag name="KSO_WM_UNIT_VALUE" val="54"/>
  <p:tag name="KSO_WM_UNIT_HIGHLIGHT" val="0"/>
  <p:tag name="KSO_WM_UNIT_COMPATIBLE" val="0"/>
  <p:tag name="KSO_WM_BEAUTIFY_FLAG" val="#wm#"/>
  <p:tag name="KSO_WM_UNIT_PRESET_TEXT" val="单击此处添加文本具体内容，简明扼要的阐述您的观点。"/>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745.xml><?xml version="1.0" encoding="utf-8"?>
<p:tagLst xmlns:p="http://schemas.openxmlformats.org/presentationml/2006/main">
  <p:tag name="KSO_WM_TAG_VERSION" val="1.0"/>
  <p:tag name="KSO_WM_TEMPLATE_CATEGORY" val="diagram"/>
  <p:tag name="KSO_WM_TEMPLATE_INDEX" val="20187904"/>
  <p:tag name="KSO_WM_UNIT_TYPE" val="l_h_i"/>
  <p:tag name="KSO_WM_UNIT_INDEX" val="1_4_2"/>
  <p:tag name="KSO_WM_UNIT_ID" val="diagram20187904_4*l_h_i*1_4_2"/>
  <p:tag name="KSO_WM_UNIT_LAYERLEVEL" val="1_1_1"/>
  <p:tag name="KSO_WM_BEAUTIFY_FLAG" val="#wm#"/>
  <p:tag name="KSO_WM_UNIT_HIGHLIGHT" val="0"/>
  <p:tag name="KSO_WM_UNIT_COMPATIBLE" val="0"/>
  <p:tag name="KSO_WM_DIAGRAM_GROUP_CODE" val="l1-1"/>
  <p:tag name="KSO_WM_UNIT_DIAGRAM_ISNUMVISUAL" val="0"/>
  <p:tag name="KSO_WM_UNIT_DIAGRAM_ISREFERUNIT" val="0"/>
  <p:tag name="KSO_WM_UNIT_FILL_FORE_SCHEMECOLOR_INDEX" val="7"/>
  <p:tag name="KSO_WM_UNIT_FILL_TYPE" val="1"/>
  <p:tag name="KSO_WM_UNIT_TEXT_FILL_FORE_SCHEMECOLOR_INDEX" val="7"/>
  <p:tag name="KSO_WM_UNIT_TEXT_FILL_TYPE" val="1"/>
  <p:tag name="KSO_WM_UNIT_USESOURCEFORMAT_APPLY" val="1"/>
</p:tagLst>
</file>

<file path=ppt/tags/tag746.xml><?xml version="1.0" encoding="utf-8"?>
<p:tagLst xmlns:p="http://schemas.openxmlformats.org/presentationml/2006/main">
  <p:tag name="KSO_WM_TAG_VERSION" val="1.0"/>
  <p:tag name="KSO_WM_TEMPLATE_CATEGORY" val="diagram"/>
  <p:tag name="KSO_WM_TEMPLATE_INDEX" val="20187904"/>
  <p:tag name="KSO_WM_UNIT_TYPE" val="l_i"/>
  <p:tag name="KSO_WM_UNIT_INDEX" val="1_2"/>
  <p:tag name="KSO_WM_UNIT_ID" val="diagram20187904_4*l_i*1_2"/>
  <p:tag name="KSO_WM_UNIT_LAYERLEVEL" val="1_1"/>
  <p:tag name="KSO_WM_BEAUTIFY_FLAG" val="#wm#"/>
  <p:tag name="KSO_WM_UNIT_HIGHLIGHT" val="0"/>
  <p:tag name="KSO_WM_UNIT_COMPATIBLE" val="0"/>
  <p:tag name="KSO_WM_DIAGRAM_GROUP_CODE" val="l1-1"/>
  <p:tag name="KSO_WM_UNIT_DIAGRAM_ISNUMVISUAL" val="0"/>
  <p:tag name="KSO_WM_UNIT_DIAGRAM_ISREFERUNIT" val="0"/>
  <p:tag name="KSO_WM_UNIT_LINE_FORE_SCHEMECOLOR_INDEX" val="14"/>
  <p:tag name="KSO_WM_UNIT_LINE_FILL_TYPE" val="2"/>
  <p:tag name="KSO_WM_UNIT_USESOURCEFORMAT_APPLY" val="1"/>
</p:tagLst>
</file>

<file path=ppt/tags/tag747.xml><?xml version="1.0" encoding="utf-8"?>
<p:tagLst xmlns:p="http://schemas.openxmlformats.org/presentationml/2006/main">
  <p:tag name="KSO_WM_TAG_VERSION" val="1.0"/>
  <p:tag name="KSO_WM_TEMPLATE_CATEGORY" val="diagram"/>
  <p:tag name="KSO_WM_TEMPLATE_INDEX" val="20187904"/>
  <p:tag name="KSO_WM_UNIT_TYPE" val="l_h_f"/>
  <p:tag name="KSO_WM_UNIT_INDEX" val="1_2_1"/>
  <p:tag name="KSO_WM_UNIT_ID" val="diagram20187904_4*l_h_f*1_2_1"/>
  <p:tag name="KSO_WM_UNIT_LAYERLEVEL" val="1_1_1"/>
  <p:tag name="KSO_WM_UNIT_VALUE" val="54"/>
  <p:tag name="KSO_WM_UNIT_HIGHLIGHT" val="0"/>
  <p:tag name="KSO_WM_UNIT_COMPATIBLE" val="0"/>
  <p:tag name="KSO_WM_BEAUTIFY_FLAG" val="#wm#"/>
  <p:tag name="KSO_WM_UNIT_PRESET_TEXT" val="单击此处添加文本具体内容，简明扼要的阐述您的观点。"/>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748.xml><?xml version="1.0" encoding="utf-8"?>
<p:tagLst xmlns:p="http://schemas.openxmlformats.org/presentationml/2006/main">
  <p:tag name="KSO_WM_TAG_VERSION" val="1.0"/>
  <p:tag name="KSO_WM_TEMPLATE_CATEGORY" val="diagram"/>
  <p:tag name="KSO_WM_TEMPLATE_INDEX" val="20187904"/>
  <p:tag name="KSO_WM_UNIT_TYPE" val="l_h_i"/>
  <p:tag name="KSO_WM_UNIT_INDEX" val="1_2_2"/>
  <p:tag name="KSO_WM_UNIT_ID" val="diagram20187904_4*l_h_i*1_2_2"/>
  <p:tag name="KSO_WM_UNIT_LAYERLEVEL" val="1_1_1"/>
  <p:tag name="KSO_WM_BEAUTIFY_FLAG" val="#wm#"/>
  <p:tag name="KSO_WM_UNIT_HIGHLIGHT" val="0"/>
  <p:tag name="KSO_WM_UNIT_COMPATIBLE" val="0"/>
  <p:tag name="KSO_WM_DIAGRAM_GROUP_CODE" val="l1-1"/>
  <p:tag name="KSO_WM_UNIT_DIAGRAM_ISNUMVISUAL" val="0"/>
  <p:tag name="KSO_WM_UNIT_DIAGRAM_ISREFERUNIT" val="0"/>
  <p:tag name="KSO_WM_UNIT_FILL_FORE_SCHEMECOLOR_INDEX" val="6"/>
  <p:tag name="KSO_WM_UNIT_FILL_TYPE" val="1"/>
  <p:tag name="KSO_WM_UNIT_TEXT_FILL_FORE_SCHEMECOLOR_INDEX" val="2"/>
  <p:tag name="KSO_WM_UNIT_TEXT_FILL_TYPE" val="1"/>
  <p:tag name="KSO_WM_UNIT_USESOURCEFORMAT_APPLY" val="1"/>
</p:tagLst>
</file>

<file path=ppt/tags/tag749.xml><?xml version="1.0" encoding="utf-8"?>
<p:tagLst xmlns:p="http://schemas.openxmlformats.org/presentationml/2006/main">
  <p:tag name="KSO_WM_TAG_VERSION" val="1.0"/>
  <p:tag name="KSO_WM_TEMPLATE_CATEGORY" val="diagram"/>
  <p:tag name="KSO_WM_TEMPLATE_INDEX" val="20187904"/>
  <p:tag name="KSO_WM_UNIT_TYPE" val="l_h_f"/>
  <p:tag name="KSO_WM_UNIT_INDEX" val="1_5_1"/>
  <p:tag name="KSO_WM_UNIT_ID" val="diagram20187904_4*l_h_f*1_5_1"/>
  <p:tag name="KSO_WM_UNIT_LAYERLEVEL" val="1_1_1"/>
  <p:tag name="KSO_WM_UNIT_VALUE" val="54"/>
  <p:tag name="KSO_WM_UNIT_HIGHLIGHT" val="0"/>
  <p:tag name="KSO_WM_UNIT_COMPATIBLE" val="0"/>
  <p:tag name="KSO_WM_BEAUTIFY_FLAG" val="#wm#"/>
  <p:tag name="KSO_WM_UNIT_PRESET_TEXT" val="单击此处添加文本具体内容，简明扼要的阐述您的观点。"/>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0.xml><?xml version="1.0" encoding="utf-8"?>
<p:tagLst xmlns:p="http://schemas.openxmlformats.org/presentationml/2006/main">
  <p:tag name="KSO_WM_TAG_VERSION" val="1.0"/>
  <p:tag name="KSO_WM_TEMPLATE_CATEGORY" val="diagram"/>
  <p:tag name="KSO_WM_TEMPLATE_INDEX" val="20187904"/>
  <p:tag name="KSO_WM_UNIT_TYPE" val="l_h_i"/>
  <p:tag name="KSO_WM_UNIT_INDEX" val="1_5_2"/>
  <p:tag name="KSO_WM_UNIT_ID" val="diagram20187904_4*l_h_i*1_5_2"/>
  <p:tag name="KSO_WM_UNIT_LAYERLEVEL" val="1_1_1"/>
  <p:tag name="KSO_WM_BEAUTIFY_FLAG" val="#wm#"/>
  <p:tag name="KSO_WM_UNIT_HIGHLIGHT" val="0"/>
  <p:tag name="KSO_WM_UNIT_COMPATIBLE" val="0"/>
  <p:tag name="KSO_WM_DIAGRAM_GROUP_CODE" val="l1-1"/>
  <p:tag name="KSO_WM_UNIT_DIAGRAM_ISNUMVISUAL" val="0"/>
  <p:tag name="KSO_WM_UNIT_DIAGRAM_ISREFERUNIT" val="0"/>
  <p:tag name="KSO_WM_UNIT_FILL_FORE_SCHEMECOLOR_INDEX" val="8"/>
  <p:tag name="KSO_WM_UNIT_FILL_TYPE" val="1"/>
  <p:tag name="KSO_WM_UNIT_TEXT_FILL_FORE_SCHEMECOLOR_INDEX" val="2"/>
  <p:tag name="KSO_WM_UNIT_TEXT_FILL_TYPE" val="1"/>
  <p:tag name="KSO_WM_UNIT_USESOURCEFORMAT_APPLY" val="1"/>
</p:tagLst>
</file>

<file path=ppt/tags/tag751.xml><?xml version="1.0" encoding="utf-8"?>
<p:tagLst xmlns:p="http://schemas.openxmlformats.org/presentationml/2006/main">
  <p:tag name="KSO_WM_BEAUTIFY_FLAG" val="#wm#"/>
  <p:tag name="KSO_WM_TEMPLATE_CATEGORY" val="custom"/>
  <p:tag name="KSO_WM_TEMPLATE_INDEX" val="20202616"/>
  <p:tag name="KSO_WM_SLIDE_ITEM_CNT" val="4"/>
  <p:tag name="KSO_WM_SPECIAL_SOURCE" val="bdnull"/>
</p:tagLst>
</file>

<file path=ppt/tags/tag752.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753.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754.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755.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756.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757.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758.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759.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0.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761.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762.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763.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764.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765.xml><?xml version="1.0" encoding="utf-8"?>
<p:tagLst xmlns:p="http://schemas.openxmlformats.org/presentationml/2006/main">
  <p:tag name="KSO_WM_TEMPLATE_CATEGORY" val="diagram"/>
  <p:tag name="KSO_WM_TEMPLATE_INDEX" val="20188729"/>
  <p:tag name="KSO_WM_UNIT_TYPE" val="n_h_h_i"/>
  <p:tag name="KSO_WM_UNIT_INDEX" val="1_2_1_1"/>
  <p:tag name="KSO_WM_UNIT_ID" val="diagram20188729_4*n_h_h_i*1_2_1_1"/>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 name="KSO_WM_UNIT_DIAGRAM_SCHEMECOLOR_ID" val="6"/>
</p:tagLst>
</file>

<file path=ppt/tags/tag766.xml><?xml version="1.0" encoding="utf-8"?>
<p:tagLst xmlns:p="http://schemas.openxmlformats.org/presentationml/2006/main">
  <p:tag name="KSO_WM_TEMPLATE_CATEGORY" val="diagram"/>
  <p:tag name="KSO_WM_TEMPLATE_INDEX" val="20188729"/>
  <p:tag name="KSO_WM_UNIT_TYPE" val="n_h_h_f"/>
  <p:tag name="KSO_WM_UNIT_INDEX" val="1_2_1_1"/>
  <p:tag name="KSO_WM_UNIT_ID" val="diagram20188729_4*n_h_h_f*1_2_1_1"/>
  <p:tag name="KSO_WM_UNIT_LAYERLEVEL" val="1_1_1_1"/>
  <p:tag name="KSO_WM_UNIT_VALUE" val="33"/>
  <p:tag name="KSO_WM_UNIT_HIGHLIGHT" val="0"/>
  <p:tag name="KSO_WM_UNIT_COMPATIBLE" val="0"/>
  <p:tag name="KSO_WM_BEAUTIFY_FLAG" val="#wm#"/>
  <p:tag name="KSO_WM_TAG_VERSION" val="1.0"/>
  <p:tag name="KSO_WM_DIAGRAM_GROUP_CODE" val="n1-1"/>
  <p:tag name="KSO_WM_UNIT_PRESET_TEXT" val="单击此处添加文本具体内容，简明扼要的阐述您的观点。"/>
  <p:tag name="KSO_WM_UNIT_NOCLEAR" val="0"/>
  <p:tag name="KSO_WM_UNIT_DIAGRAM_ISNUMVISUAL" val="0"/>
  <p:tag name="KSO_WM_UNIT_DIAGRAM_ISREFERUNIT" val="0"/>
  <p:tag name="KSO_WM_UNIT_USESOURCEFORMAT_APPLY" val="1"/>
  <p:tag name="KSO_WM_UNIT_DIAGRAM_SCHEMECOLOR_ID" val="6"/>
</p:tagLst>
</file>

<file path=ppt/tags/tag767.xml><?xml version="1.0" encoding="utf-8"?>
<p:tagLst xmlns:p="http://schemas.openxmlformats.org/presentationml/2006/main">
  <p:tag name="KSO_WM_TEMPLATE_CATEGORY" val="diagram"/>
  <p:tag name="KSO_WM_TEMPLATE_INDEX" val="20188729"/>
  <p:tag name="KSO_WM_UNIT_TYPE" val="n_h_h_i"/>
  <p:tag name="KSO_WM_UNIT_INDEX" val="1_2_2_1"/>
  <p:tag name="KSO_WM_UNIT_ID" val="diagram20188729_4*n_h_h_i*1_2_2_1"/>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3"/>
  <p:tag name="KSO_WM_UNIT_TEXT_FILL_TYPE" val="1"/>
  <p:tag name="KSO_WM_UNIT_USESOURCEFORMAT_APPLY" val="1"/>
  <p:tag name="KSO_WM_UNIT_DIAGRAM_SCHEMECOLOR_ID" val="6"/>
</p:tagLst>
</file>

<file path=ppt/tags/tag768.xml><?xml version="1.0" encoding="utf-8"?>
<p:tagLst xmlns:p="http://schemas.openxmlformats.org/presentationml/2006/main">
  <p:tag name="KSO_WM_TEMPLATE_CATEGORY" val="diagram"/>
  <p:tag name="KSO_WM_TEMPLATE_INDEX" val="20188729"/>
  <p:tag name="KSO_WM_UNIT_TYPE" val="n_h_h_f"/>
  <p:tag name="KSO_WM_UNIT_INDEX" val="1_2_2_1"/>
  <p:tag name="KSO_WM_UNIT_ID" val="diagram20188729_4*n_h_h_f*1_2_2_1"/>
  <p:tag name="KSO_WM_UNIT_LAYERLEVEL" val="1_1_1_1"/>
  <p:tag name="KSO_WM_UNIT_VALUE" val="33"/>
  <p:tag name="KSO_WM_UNIT_HIGHLIGHT" val="0"/>
  <p:tag name="KSO_WM_UNIT_COMPATIBLE" val="0"/>
  <p:tag name="KSO_WM_BEAUTIFY_FLAG" val="#wm#"/>
  <p:tag name="KSO_WM_TAG_VERSION" val="1.0"/>
  <p:tag name="KSO_WM_DIAGRAM_GROUP_CODE" val="n1-1"/>
  <p:tag name="KSO_WM_UNIT_PRESET_TEXT" val="单击此处添加文本具体内容，简明扼要的阐述您的观点。"/>
  <p:tag name="KSO_WM_UNIT_NOCLEAR" val="0"/>
  <p:tag name="KSO_WM_UNIT_DIAGRAM_ISNUMVISUAL" val="0"/>
  <p:tag name="KSO_WM_UNIT_DIAGRAM_ISREFERUNIT" val="0"/>
  <p:tag name="KSO_WM_UNIT_USESOURCEFORMAT_APPLY" val="1"/>
  <p:tag name="KSO_WM_UNIT_DIAGRAM_SCHEMECOLOR_ID" val="6"/>
</p:tagLst>
</file>

<file path=ppt/tags/tag769.xml><?xml version="1.0" encoding="utf-8"?>
<p:tagLst xmlns:p="http://schemas.openxmlformats.org/presentationml/2006/main">
  <p:tag name="KSO_WM_TEMPLATE_CATEGORY" val="diagram"/>
  <p:tag name="KSO_WM_TEMPLATE_INDEX" val="20188729"/>
  <p:tag name="KSO_WM_UNIT_TYPE" val="n_h_h_i"/>
  <p:tag name="KSO_WM_UNIT_INDEX" val="1_2_3_1"/>
  <p:tag name="KSO_WM_UNIT_ID" val="diagram20188729_4*n_h_h_i*1_2_3_1"/>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 name="KSO_WM_UNIT_USESOURCEFORMAT_APPLY" val="1"/>
  <p:tag name="KSO_WM_UNIT_DIAGRAM_SCHEMECOLOR_ID" val="6"/>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0.xml><?xml version="1.0" encoding="utf-8"?>
<p:tagLst xmlns:p="http://schemas.openxmlformats.org/presentationml/2006/main">
  <p:tag name="KSO_WM_TEMPLATE_CATEGORY" val="diagram"/>
  <p:tag name="KSO_WM_TEMPLATE_INDEX" val="20188729"/>
  <p:tag name="KSO_WM_UNIT_TYPE" val="n_h_h_f"/>
  <p:tag name="KSO_WM_UNIT_INDEX" val="1_2_3_1"/>
  <p:tag name="KSO_WM_UNIT_ID" val="diagram20188729_4*n_h_h_f*1_2_3_1"/>
  <p:tag name="KSO_WM_UNIT_LAYERLEVEL" val="1_1_1_1"/>
  <p:tag name="KSO_WM_UNIT_VALUE" val="33"/>
  <p:tag name="KSO_WM_UNIT_HIGHLIGHT" val="0"/>
  <p:tag name="KSO_WM_UNIT_COMPATIBLE" val="0"/>
  <p:tag name="KSO_WM_BEAUTIFY_FLAG" val="#wm#"/>
  <p:tag name="KSO_WM_TAG_VERSION" val="1.0"/>
  <p:tag name="KSO_WM_DIAGRAM_GROUP_CODE" val="n1-1"/>
  <p:tag name="KSO_WM_UNIT_PRESET_TEXT" val="单击此处添加文本具体内容，简明扼要的阐述您的观点。"/>
  <p:tag name="KSO_WM_UNIT_NOCLEAR" val="0"/>
  <p:tag name="KSO_WM_UNIT_DIAGRAM_ISNUMVISUAL" val="0"/>
  <p:tag name="KSO_WM_UNIT_DIAGRAM_ISREFERUNIT" val="0"/>
  <p:tag name="KSO_WM_UNIT_USESOURCEFORMAT_APPLY" val="1"/>
  <p:tag name="KSO_WM_UNIT_DIAGRAM_SCHEMECOLOR_ID" val="6"/>
</p:tagLst>
</file>

<file path=ppt/tags/tag771.xml><?xml version="1.0" encoding="utf-8"?>
<p:tagLst xmlns:p="http://schemas.openxmlformats.org/presentationml/2006/main">
  <p:tag name="KSO_WM_TEMPLATE_CATEGORY" val="diagram"/>
  <p:tag name="KSO_WM_TEMPLATE_INDEX" val="20188729"/>
  <p:tag name="KSO_WM_UNIT_TYPE" val="n_h_h_i"/>
  <p:tag name="KSO_WM_UNIT_INDEX" val="1_2_4_1"/>
  <p:tag name="KSO_WM_UNIT_ID" val="diagram20188729_4*n_h_h_i*1_2_4_1"/>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8"/>
  <p:tag name="KSO_WM_UNIT_FILL_TYPE" val="1"/>
  <p:tag name="KSO_WM_UNIT_TEXT_FILL_FORE_SCHEMECOLOR_INDEX" val="13"/>
  <p:tag name="KSO_WM_UNIT_TEXT_FILL_TYPE" val="1"/>
  <p:tag name="KSO_WM_UNIT_USESOURCEFORMAT_APPLY" val="1"/>
  <p:tag name="KSO_WM_UNIT_DIAGRAM_SCHEMECOLOR_ID" val="6"/>
</p:tagLst>
</file>

<file path=ppt/tags/tag772.xml><?xml version="1.0" encoding="utf-8"?>
<p:tagLst xmlns:p="http://schemas.openxmlformats.org/presentationml/2006/main">
  <p:tag name="KSO_WM_TEMPLATE_CATEGORY" val="diagram"/>
  <p:tag name="KSO_WM_TEMPLATE_INDEX" val="20188729"/>
  <p:tag name="KSO_WM_UNIT_TYPE" val="n_h_h_f"/>
  <p:tag name="KSO_WM_UNIT_INDEX" val="1_2_4_1"/>
  <p:tag name="KSO_WM_UNIT_ID" val="diagram20188729_4*n_h_h_f*1_2_4_1"/>
  <p:tag name="KSO_WM_UNIT_LAYERLEVEL" val="1_1_1_1"/>
  <p:tag name="KSO_WM_UNIT_VALUE" val="33"/>
  <p:tag name="KSO_WM_UNIT_HIGHLIGHT" val="0"/>
  <p:tag name="KSO_WM_UNIT_COMPATIBLE" val="0"/>
  <p:tag name="KSO_WM_BEAUTIFY_FLAG" val="#wm#"/>
  <p:tag name="KSO_WM_TAG_VERSION" val="1.0"/>
  <p:tag name="KSO_WM_DIAGRAM_GROUP_CODE" val="n1-1"/>
  <p:tag name="KSO_WM_UNIT_PRESET_TEXT" val="单击此处添加文本具体内容，简明扼要的阐述您的观点。"/>
  <p:tag name="KSO_WM_UNIT_NOCLEAR" val="0"/>
  <p:tag name="KSO_WM_UNIT_DIAGRAM_ISNUMVISUAL" val="0"/>
  <p:tag name="KSO_WM_UNIT_DIAGRAM_ISREFERUNIT" val="0"/>
  <p:tag name="KSO_WM_UNIT_USESOURCEFORMAT_APPLY" val="1"/>
  <p:tag name="KSO_WM_UNIT_DIAGRAM_SCHEMECOLOR_ID" val="6"/>
</p:tagLst>
</file>

<file path=ppt/tags/tag773.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774.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775.xml><?xml version="1.0" encoding="utf-8"?>
<p:tagLst xmlns:p="http://schemas.openxmlformats.org/presentationml/2006/main">
  <p:tag name="REFSHAPE" val="-1913197956"/>
</p:tagLst>
</file>

<file path=ppt/tags/tag776.xml><?xml version="1.0" encoding="utf-8"?>
<p:tagLst xmlns:p="http://schemas.openxmlformats.org/presentationml/2006/main">
  <p:tag name="REFSHAPE" val="-1913197820"/>
</p:tagLst>
</file>

<file path=ppt/tags/tag777.xml><?xml version="1.0" encoding="utf-8"?>
<p:tagLst xmlns:p="http://schemas.openxmlformats.org/presentationml/2006/main">
  <p:tag name="REFSHAPE" val="-1913200132"/>
</p:tagLst>
</file>

<file path=ppt/tags/tag7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i*1_2"/>
  <p:tag name="KSO_WM_TEMPLATE_CATEGORY" val="diagram"/>
  <p:tag name="KSO_WM_TEMPLATE_INDEX" val="20201448"/>
  <p:tag name="KSO_WM_UNIT_LAYERLEVEL" val="1_1"/>
  <p:tag name="KSO_WM_TAG_VERSION" val="1.0"/>
  <p:tag name="KSO_WM_BEAUTIFY_FLAG" val="#wm#"/>
  <p:tag name="KSO_WM_DIAGRAM_GROUP_CODE" val="m1-1"/>
  <p:tag name="KSO_WM_UNIT_TYPE" val="m_i"/>
  <p:tag name="KSO_WM_UNIT_INDEX" val="1_2"/>
  <p:tag name="KSO_WM_UNIT_LINE_FORE_SCHEMECOLOR_INDEX" val="14"/>
  <p:tag name="KSO_WM_UNIT_LINE_FILL_TYPE" val="2"/>
  <p:tag name="KSO_WM_UNIT_USESOURCEFORMAT_APPLY" val="1"/>
</p:tagLst>
</file>

<file path=ppt/tags/tag7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i*1_3"/>
  <p:tag name="KSO_WM_TEMPLATE_CATEGORY" val="diagram"/>
  <p:tag name="KSO_WM_TEMPLATE_INDEX" val="20201448"/>
  <p:tag name="KSO_WM_UNIT_LAYERLEVEL" val="1_1"/>
  <p:tag name="KSO_WM_TAG_VERSION" val="1.0"/>
  <p:tag name="KSO_WM_BEAUTIFY_FLAG" val="#wm#"/>
  <p:tag name="KSO_WM_DIAGRAM_GROUP_CODE" val="m1-1"/>
  <p:tag name="KSO_WM_UNIT_TYPE" val="m_i"/>
  <p:tag name="KSO_WM_UNIT_INDEX" val="1_3"/>
  <p:tag name="KSO_WM_UNIT_LINE_FORE_SCHEMECOLOR_INDEX" val="14"/>
  <p:tag name="KSO_WM_UNIT_LINE_FILL_TYPE" val="2"/>
  <p:tag name="KSO_WM_UNIT_USESOURCEFORMAT_APPLY" val="1"/>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3_1"/>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3_1"/>
  <p:tag name="KSO_WM_UNIT_FILL_FORE_SCHEMECOLOR_INDEX" val="7"/>
  <p:tag name="KSO_WM_UNIT_FILL_TYPE" val="1"/>
  <p:tag name="KSO_WM_UNIT_USESOURCEFORMAT_APPLY" val="1"/>
</p:tagLst>
</file>

<file path=ppt/tags/tag7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2_1"/>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2_1"/>
  <p:tag name="KSO_WM_UNIT_FILL_FORE_SCHEMECOLOR_INDEX" val="6"/>
  <p:tag name="KSO_WM_UNIT_FILL_TYPE" val="1"/>
  <p:tag name="KSO_WM_UNIT_USESOURCEFORMAT_APPLY" val="1"/>
</p:tagLst>
</file>

<file path=ppt/tags/tag7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1_1"/>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1_1"/>
  <p:tag name="KSO_WM_UNIT_FILL_FORE_SCHEMECOLOR_INDEX" val="5"/>
  <p:tag name="KSO_WM_UNIT_FILL_TYPE" val="1"/>
  <p:tag name="KSO_WM_UNIT_USESOURCEFORMAT_APPLY" val="1"/>
</p:tagLst>
</file>

<file path=ppt/tags/tag7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3_2"/>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3_2"/>
  <p:tag name="KSO_WM_UNIT_USESOURCEFORMAT_APPLY" val="1"/>
</p:tagLst>
</file>

<file path=ppt/tags/tag7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2_2"/>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2_2"/>
  <p:tag name="KSO_WM_UNIT_USESOURCEFORMAT_APPLY" val="1"/>
</p:tagLst>
</file>

<file path=ppt/tags/tag7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1_2"/>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1_2"/>
  <p:tag name="KSO_WM_UNIT_USESOURCEFORMAT_APPLY" val="1"/>
</p:tagLst>
</file>

<file path=ppt/tags/tag7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1_3"/>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1_3"/>
  <p:tag name="KSO_WM_UNIT_FILL_FORE_SCHEMECOLOR_INDEX" val="14"/>
  <p:tag name="KSO_WM_UNIT_FILL_TYPE" val="1"/>
  <p:tag name="KSO_WM_UNIT_USESOURCEFORMAT_APPLY" val="1"/>
</p:tagLst>
</file>

<file path=ppt/tags/tag7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1_4"/>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1_4"/>
  <p:tag name="KSO_WM_UNIT_USESOURCEFORMAT_APPLY" val="1"/>
</p:tagLst>
</file>

<file path=ppt/tags/tag7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2_3"/>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2_3"/>
  <p:tag name="KSO_WM_UNIT_FILL_FORE_SCHEMECOLOR_INDEX" val="14"/>
  <p:tag name="KSO_WM_UNIT_FILL_TYPE" val="1"/>
  <p:tag name="KSO_WM_UNIT_USESOURCEFORMAT_APPLY" val="1"/>
</p:tagLst>
</file>

<file path=ppt/tags/tag7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2_4"/>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2_4"/>
  <p:tag name="KSO_WM_UNIT_LINE_FORE_SCHEMECOLOR_INDEX" val="6"/>
  <p:tag name="KSO_WM_UNIT_LINE_FILL_TYPE" val="2"/>
  <p:tag name="KSO_WM_UNIT_USESOURCEFORMAT_APPLY" val="1"/>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3_3"/>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3_3"/>
  <p:tag name="KSO_WM_UNIT_FILL_FORE_SCHEMECOLOR_INDEX" val="14"/>
  <p:tag name="KSO_WM_UNIT_FILL_TYPE" val="1"/>
  <p:tag name="KSO_WM_UNIT_USESOURCEFORMAT_APPLY" val="1"/>
</p:tagLst>
</file>

<file path=ppt/tags/tag7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3_4"/>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3_4"/>
  <p:tag name="KSO_WM_UNIT_USESOURCEFORMAT_APPLY" val="1"/>
</p:tagLst>
</file>

<file path=ppt/tags/tag7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f*1_1_1"/>
  <p:tag name="KSO_WM_TEMPLATE_CATEGORY" val="diagram"/>
  <p:tag name="KSO_WM_TEMPLATE_INDEX" val="20201448"/>
  <p:tag name="KSO_WM_UNIT_LAYERLEVEL" val="1_1_1"/>
  <p:tag name="KSO_WM_TAG_VERSION" val="1.0"/>
  <p:tag name="KSO_WM_BEAUTIFY_FLAG" val="#wm#"/>
  <p:tag name="KSO_WM_UNIT_PRESET_TEXT" val="单击此处添加文本具体内容，简明扼要的阐述您的观点。根据需要可酌情增减文字，以便观者准确的理解您传达的思想。"/>
  <p:tag name="KSO_WM_UNIT_NOCLEAR" val="0"/>
  <p:tag name="KSO_WM_UNIT_VALUE" val="78"/>
  <p:tag name="KSO_WM_DIAGRAM_GROUP_CODE" val="m1-1"/>
  <p:tag name="KSO_WM_UNIT_TYPE" val="m_h_f"/>
  <p:tag name="KSO_WM_UNIT_INDEX" val="1_1_1"/>
  <p:tag name="KSO_WM_UNIT_TEXT_FILL_FORE_SCHEMECOLOR_INDEX" val="13"/>
  <p:tag name="KSO_WM_UNIT_TEXT_FILL_TYPE" val="1"/>
  <p:tag name="KSO_WM_UNIT_USESOURCEFORMAT_APPLY" val="1"/>
</p:tagLst>
</file>

<file path=ppt/tags/tag7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f*1_2_1"/>
  <p:tag name="KSO_WM_TEMPLATE_CATEGORY" val="diagram"/>
  <p:tag name="KSO_WM_TEMPLATE_INDEX" val="20201448"/>
  <p:tag name="KSO_WM_UNIT_LAYERLEVEL" val="1_1_1"/>
  <p:tag name="KSO_WM_TAG_VERSION" val="1.0"/>
  <p:tag name="KSO_WM_BEAUTIFY_FLAG" val="#wm#"/>
  <p:tag name="KSO_WM_UNIT_PRESET_TEXT" val="单击此处添加文本具体内容，简明扼要的阐述您的观点。根据需要可酌情增减文字，以便观者准确的理解您传达的思想。"/>
  <p:tag name="KSO_WM_UNIT_NOCLEAR" val="0"/>
  <p:tag name="KSO_WM_UNIT_VALUE" val="78"/>
  <p:tag name="KSO_WM_DIAGRAM_GROUP_CODE" val="m1-1"/>
  <p:tag name="KSO_WM_UNIT_TYPE" val="m_h_f"/>
  <p:tag name="KSO_WM_UNIT_INDEX" val="1_2_1"/>
  <p:tag name="KSO_WM_UNIT_TEXT_FILL_FORE_SCHEMECOLOR_INDEX" val="13"/>
  <p:tag name="KSO_WM_UNIT_TEXT_FILL_TYPE" val="1"/>
  <p:tag name="KSO_WM_UNIT_USESOURCEFORMAT_APPLY" val="1"/>
</p:tagLst>
</file>

<file path=ppt/tags/tag7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f*1_3_1"/>
  <p:tag name="KSO_WM_TEMPLATE_CATEGORY" val="diagram"/>
  <p:tag name="KSO_WM_TEMPLATE_INDEX" val="20201448"/>
  <p:tag name="KSO_WM_UNIT_LAYERLEVEL" val="1_1_1"/>
  <p:tag name="KSO_WM_TAG_VERSION" val="1.0"/>
  <p:tag name="KSO_WM_BEAUTIFY_FLAG" val="#wm#"/>
  <p:tag name="KSO_WM_UNIT_PRESET_TEXT" val="单击此处添加文本具体内容，简明扼要的阐述您的观点。根据需要可酌情增减文字，以便观者准确的理解您传达的思想。"/>
  <p:tag name="KSO_WM_UNIT_NOCLEAR" val="0"/>
  <p:tag name="KSO_WM_UNIT_VALUE" val="78"/>
  <p:tag name="KSO_WM_DIAGRAM_GROUP_CODE" val="m1-1"/>
  <p:tag name="KSO_WM_UNIT_TYPE" val="m_h_f"/>
  <p:tag name="KSO_WM_UNIT_INDEX" val="1_3_1"/>
  <p:tag name="KSO_WM_UNIT_TEXT_FILL_FORE_SCHEMECOLOR_INDEX" val="13"/>
  <p:tag name="KSO_WM_UNIT_TEXT_FILL_TYPE" val="1"/>
  <p:tag name="KSO_WM_UNIT_USESOURCEFORMAT_APPLY" val="1"/>
</p:tagLst>
</file>

<file path=ppt/tags/tag795.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796.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797.xml><?xml version="1.0" encoding="utf-8"?>
<p:tagLst xmlns:p="http://schemas.openxmlformats.org/presentationml/2006/main">
  <p:tag name="KSO_WM_TEMPLATE_CATEGORY" val="diagram"/>
  <p:tag name="KSO_WM_TEMPLATE_INDEX" val="20188729"/>
  <p:tag name="KSO_WM_UNIT_TYPE" val="n_h_h_i"/>
  <p:tag name="KSO_WM_UNIT_INDEX" val="1_2_1_1"/>
  <p:tag name="KSO_WM_UNIT_ID" val="diagram20188729_2*n_h_h_i*1_2_1_1"/>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Lst>
</file>

<file path=ppt/tags/tag798.xml><?xml version="1.0" encoding="utf-8"?>
<p:tagLst xmlns:p="http://schemas.openxmlformats.org/presentationml/2006/main">
  <p:tag name="KSO_WM_TEMPLATE_CATEGORY" val="diagram"/>
  <p:tag name="KSO_WM_TEMPLATE_INDEX" val="20188729"/>
  <p:tag name="KSO_WM_UNIT_TYPE" val="n_h_h_a"/>
  <p:tag name="KSO_WM_UNIT_INDEX" val="1_2_1_1"/>
  <p:tag name="KSO_WM_UNIT_ID" val="diagram20188729_2*n_h_h_a*1_2_1_1"/>
  <p:tag name="KSO_WM_UNIT_LAYERLEVEL" val="1_1_1_1"/>
  <p:tag name="KSO_WM_UNIT_VALUE" val="8"/>
  <p:tag name="KSO_WM_UNIT_HIGHLIGHT" val="0"/>
  <p:tag name="KSO_WM_UNIT_COMPATIBLE" val="0"/>
  <p:tag name="KSO_WM_BEAUTIFY_FLAG" val="#wm#"/>
  <p:tag name="KSO_WM_TAG_VERSION" val="1.0"/>
  <p:tag name="KSO_WM_DIAGRAM_GROUP_CODE" val="n1-1"/>
  <p:tag name="KSO_WM_UNIT_PRESET_TEXT" val="单击此处添加标题"/>
  <p:tag name="KSO_WM_UNIT_ISCONTENTSTITLE" val="0"/>
  <p:tag name="KSO_WM_UNIT_NOCLEAR" val="0"/>
  <p:tag name="KSO_WM_UNIT_DIAGRAM_ISNUMVISUAL" val="0"/>
  <p:tag name="KSO_WM_UNIT_DIAGRAM_ISREFERUNIT" val="0"/>
  <p:tag name="KSO_WM_UNIT_TEXT_FILL_FORE_SCHEMECOLOR_INDEX" val="5"/>
  <p:tag name="KSO_WM_UNIT_TEXT_FILL_TYPE" val="1"/>
  <p:tag name="KSO_WM_UNIT_USESOURCEFORMAT_APPLY" val="1"/>
</p:tagLst>
</file>

<file path=ppt/tags/tag799.xml><?xml version="1.0" encoding="utf-8"?>
<p:tagLst xmlns:p="http://schemas.openxmlformats.org/presentationml/2006/main">
  <p:tag name="KSO_WM_TEMPLATE_CATEGORY" val="diagram"/>
  <p:tag name="KSO_WM_TEMPLATE_INDEX" val="20188729"/>
  <p:tag name="KSO_WM_UNIT_TYPE" val="n_h_h_i"/>
  <p:tag name="KSO_WM_UNIT_INDEX" val="1_2_2_1"/>
  <p:tag name="KSO_WM_UNIT_ID" val="diagram20188729_2*n_h_h_i*1_2_2_1"/>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3"/>
  <p:tag name="KSO_WM_UNIT_TEXT_FILL_TYPE" val="1"/>
  <p:tag name="KSO_WM_UNIT_USESOURCEFORMAT_APPLY"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00.xml><?xml version="1.0" encoding="utf-8"?>
<p:tagLst xmlns:p="http://schemas.openxmlformats.org/presentationml/2006/main">
  <p:tag name="KSO_WM_TEMPLATE_CATEGORY" val="diagram"/>
  <p:tag name="KSO_WM_TEMPLATE_INDEX" val="20188729"/>
  <p:tag name="KSO_WM_UNIT_TYPE" val="n_h_h_a"/>
  <p:tag name="KSO_WM_UNIT_INDEX" val="1_2_2_1"/>
  <p:tag name="KSO_WM_UNIT_ID" val="diagram20188729_2*n_h_h_a*1_2_2_1"/>
  <p:tag name="KSO_WM_UNIT_LAYERLEVEL" val="1_1_1_1"/>
  <p:tag name="KSO_WM_UNIT_VALUE" val="8"/>
  <p:tag name="KSO_WM_UNIT_HIGHLIGHT" val="0"/>
  <p:tag name="KSO_WM_UNIT_COMPATIBLE" val="0"/>
  <p:tag name="KSO_WM_BEAUTIFY_FLAG" val="#wm#"/>
  <p:tag name="KSO_WM_TAG_VERSION" val="1.0"/>
  <p:tag name="KSO_WM_DIAGRAM_GROUP_CODE" val="n1-1"/>
  <p:tag name="KSO_WM_UNIT_PRESET_TEXT" val="单击此处添加标题"/>
  <p:tag name="KSO_WM_UNIT_ISCONTENTSTITLE" val="0"/>
  <p:tag name="KSO_WM_UNIT_NOCLEAR" val="0"/>
  <p:tag name="KSO_WM_UNIT_DIAGRAM_ISNUMVISUAL" val="0"/>
  <p:tag name="KSO_WM_UNIT_DIAGRAM_ISREFERUNIT" val="0"/>
  <p:tag name="KSO_WM_UNIT_TEXT_FILL_FORE_SCHEMECOLOR_INDEX" val="6"/>
  <p:tag name="KSO_WM_UNIT_TEXT_FILL_TYPE" val="1"/>
  <p:tag name="KSO_WM_UNIT_USESOURCEFORMAT_APPLY" val="1"/>
</p:tagLst>
</file>

<file path=ppt/tags/tag801.xml><?xml version="1.0" encoding="utf-8"?>
<p:tagLst xmlns:p="http://schemas.openxmlformats.org/presentationml/2006/main">
  <p:tag name="KSO_WM_TEMPLATE_CATEGORY" val="diagram"/>
  <p:tag name="KSO_WM_TEMPLATE_INDEX" val="20188729"/>
  <p:tag name="KSO_WM_UNIT_TYPE" val="n_h_h_i"/>
  <p:tag name="KSO_WM_UNIT_INDEX" val="1_2_3_1"/>
  <p:tag name="KSO_WM_UNIT_ID" val="diagram20188729_2*n_h_h_i*1_2_3_1"/>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 name="KSO_WM_UNIT_USESOURCEFORMAT_APPLY" val="1"/>
</p:tagLst>
</file>

<file path=ppt/tags/tag802.xml><?xml version="1.0" encoding="utf-8"?>
<p:tagLst xmlns:p="http://schemas.openxmlformats.org/presentationml/2006/main">
  <p:tag name="KSO_WM_TEMPLATE_CATEGORY" val="diagram"/>
  <p:tag name="KSO_WM_TEMPLATE_INDEX" val="20188729"/>
  <p:tag name="KSO_WM_UNIT_TYPE" val="n_h_h_a"/>
  <p:tag name="KSO_WM_UNIT_INDEX" val="1_2_3_1"/>
  <p:tag name="KSO_WM_UNIT_ID" val="diagram20188729_2*n_h_h_a*1_2_3_1"/>
  <p:tag name="KSO_WM_UNIT_LAYERLEVEL" val="1_1_1_1"/>
  <p:tag name="KSO_WM_UNIT_VALUE" val="8"/>
  <p:tag name="KSO_WM_UNIT_HIGHLIGHT" val="0"/>
  <p:tag name="KSO_WM_UNIT_COMPATIBLE" val="0"/>
  <p:tag name="KSO_WM_BEAUTIFY_FLAG" val="#wm#"/>
  <p:tag name="KSO_WM_TAG_VERSION" val="1.0"/>
  <p:tag name="KSO_WM_DIAGRAM_GROUP_CODE" val="n1-1"/>
  <p:tag name="KSO_WM_UNIT_PRESET_TEXT" val="单击此处添加标题"/>
  <p:tag name="KSO_WM_UNIT_ISCONTENTSTITLE" val="0"/>
  <p:tag name="KSO_WM_UNIT_NOCLEAR" val="0"/>
  <p:tag name="KSO_WM_UNIT_DIAGRAM_ISNUMVISUAL" val="0"/>
  <p:tag name="KSO_WM_UNIT_DIAGRAM_ISREFERUNIT" val="0"/>
  <p:tag name="KSO_WM_UNIT_TEXT_FILL_FORE_SCHEMECOLOR_INDEX" val="7"/>
  <p:tag name="KSO_WM_UNIT_TEXT_FILL_TYPE" val="1"/>
  <p:tag name="KSO_WM_UNIT_USESOURCEFORMAT_APPLY" val="1"/>
</p:tagLst>
</file>

<file path=ppt/tags/tag803.xml><?xml version="1.0" encoding="utf-8"?>
<p:tagLst xmlns:p="http://schemas.openxmlformats.org/presentationml/2006/main">
  <p:tag name="KSO_WM_UNIT_HIGHLIGHT" val="0"/>
  <p:tag name="KSO_WM_UNIT_COMPATIBLE" val="0"/>
  <p:tag name="KSO_WM_DIAGRAM_GROUP_CODE" val="l1-1"/>
  <p:tag name="KSO_WM_UNIT_TYPE" val="i"/>
  <p:tag name="KSO_WM_UNIT_INDEX" val="21"/>
  <p:tag name="KSO_WM_UNIT_ID" val="diagram20187725_3*i*21"/>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TEXT_FILL_FORE_SCHEMECOLOR_INDEX" val="13"/>
  <p:tag name="KSO_WM_UNIT_TEXT_FILL_TYPE" val="1"/>
  <p:tag name="KSO_WM_UNIT_USESOURCEFORMAT_APPLY" val="1"/>
</p:tagLst>
</file>

<file path=ppt/tags/tag804.xml><?xml version="1.0" encoding="utf-8"?>
<p:tagLst xmlns:p="http://schemas.openxmlformats.org/presentationml/2006/main">
  <p:tag name="KSO_WM_UNIT_HIGHLIGHT" val="0"/>
  <p:tag name="KSO_WM_UNIT_COMPATIBLE" val="0"/>
  <p:tag name="KSO_WM_DIAGRAM_GROUP_CODE" val="l1-1"/>
  <p:tag name="KSO_WM_UNIT_TYPE" val="i"/>
  <p:tag name="KSO_WM_UNIT_INDEX" val="1"/>
  <p:tag name="KSO_WM_UNIT_ID" val="diagram20187725_3*i*1"/>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805.xml><?xml version="1.0" encoding="utf-8"?>
<p:tagLst xmlns:p="http://schemas.openxmlformats.org/presentationml/2006/main">
  <p:tag name="KSO_WM_UNIT_HIGHLIGHT" val="0"/>
  <p:tag name="KSO_WM_UNIT_COMPATIBLE" val="0"/>
  <p:tag name="KSO_WM_DIAGRAM_GROUP_CODE" val="l1-1"/>
  <p:tag name="KSO_WM_UNIT_TYPE" val="i"/>
  <p:tag name="KSO_WM_UNIT_INDEX" val="12"/>
  <p:tag name="KSO_WM_UNIT_ID" val="diagram20187725_3*i*12"/>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TEXT_FILL_FORE_SCHEMECOLOR_INDEX" val="13"/>
  <p:tag name="KSO_WM_UNIT_TEXT_FILL_TYPE" val="1"/>
  <p:tag name="KSO_WM_UNIT_USESOURCEFORMAT_APPLY" val="1"/>
</p:tagLst>
</file>

<file path=ppt/tags/tag806.xml><?xml version="1.0" encoding="utf-8"?>
<p:tagLst xmlns:p="http://schemas.openxmlformats.org/presentationml/2006/main">
  <p:tag name="KSO_WM_UNIT_HIGHLIGHT" val="0"/>
  <p:tag name="KSO_WM_UNIT_COMPATIBLE" val="0"/>
  <p:tag name="KSO_WM_DIAGRAM_GROUP_CODE" val="l1-1"/>
  <p:tag name="KSO_WM_UNIT_TYPE" val="i"/>
  <p:tag name="KSO_WM_UNIT_INDEX" val="22"/>
  <p:tag name="KSO_WM_UNIT_ID" val="diagram20187725_3*i*22"/>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Lst>
</file>

<file path=ppt/tags/tag807.xml><?xml version="1.0" encoding="utf-8"?>
<p:tagLst xmlns:p="http://schemas.openxmlformats.org/presentationml/2006/main">
  <p:tag name="KSO_WM_UNIT_HIGHLIGHT" val="0"/>
  <p:tag name="KSO_WM_UNIT_COMPATIBLE" val="0"/>
  <p:tag name="KSO_WM_DIAGRAM_GROUP_CODE" val="l1-1"/>
  <p:tag name="KSO_WM_UNIT_TYPE" val="i"/>
  <p:tag name="KSO_WM_UNIT_INDEX" val="23"/>
  <p:tag name="KSO_WM_UNIT_ID" val="diagram20187725_3*i*23"/>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TEXT_FILL_FORE_SCHEMECOLOR_INDEX" val="13"/>
  <p:tag name="KSO_WM_UNIT_TEXT_FILL_TYPE" val="1"/>
  <p:tag name="KSO_WM_UNIT_USESOURCEFORMAT_APPLY" val="1"/>
</p:tagLst>
</file>

<file path=ppt/tags/tag808.xml><?xml version="1.0" encoding="utf-8"?>
<p:tagLst xmlns:p="http://schemas.openxmlformats.org/presentationml/2006/main">
  <p:tag name="KSO_WM_UNIT_HIGHLIGHT" val="0"/>
  <p:tag name="KSO_WM_UNIT_COMPATIBLE" val="0"/>
  <p:tag name="KSO_WM_DIAGRAM_GROUP_CODE" val="l1-1"/>
  <p:tag name="KSO_WM_UNIT_TYPE" val="i"/>
  <p:tag name="KSO_WM_UNIT_INDEX" val="24"/>
  <p:tag name="KSO_WM_UNIT_ID" val="diagram20187725_3*i*24"/>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809.xml><?xml version="1.0" encoding="utf-8"?>
<p:tagLst xmlns:p="http://schemas.openxmlformats.org/presentationml/2006/main">
  <p:tag name="KSO_WM_UNIT_HIGHLIGHT" val="0"/>
  <p:tag name="KSO_WM_UNIT_COMPATIBLE" val="0"/>
  <p:tag name="KSO_WM_DIAGRAM_GROUP_CODE" val="l1-1"/>
  <p:tag name="KSO_WM_UNIT_TYPE" val="i"/>
  <p:tag name="KSO_WM_UNIT_INDEX" val="7"/>
  <p:tag name="KSO_WM_UNIT_ID" val="diagram20187725_3*i*7"/>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0.xml><?xml version="1.0" encoding="utf-8"?>
<p:tagLst xmlns:p="http://schemas.openxmlformats.org/presentationml/2006/main">
  <p:tag name="KSO_WM_UNIT_HIGHLIGHT" val="0"/>
  <p:tag name="KSO_WM_UNIT_COMPATIBLE" val="0"/>
  <p:tag name="KSO_WM_DIAGRAM_GROUP_CODE" val="l1-1"/>
  <p:tag name="KSO_WM_UNIT_TYPE" val="i"/>
  <p:tag name="KSO_WM_UNIT_INDEX" val="8"/>
  <p:tag name="KSO_WM_UNIT_ID" val="diagram20187725_3*i*8"/>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TEXT_FILL_FORE_SCHEMECOLOR_INDEX" val="13"/>
  <p:tag name="KSO_WM_UNIT_TEXT_FILL_TYPE" val="1"/>
  <p:tag name="KSO_WM_UNIT_USESOURCEFORMAT_APPLY" val="1"/>
</p:tagLst>
</file>

<file path=ppt/tags/tag811.xml><?xml version="1.0" encoding="utf-8"?>
<p:tagLst xmlns:p="http://schemas.openxmlformats.org/presentationml/2006/main">
  <p:tag name="KSO_WM_UNIT_HIGHLIGHT" val="0"/>
  <p:tag name="KSO_WM_UNIT_COMPATIBLE" val="0"/>
  <p:tag name="KSO_WM_DIAGRAM_GROUP_CODE" val="l1-1"/>
  <p:tag name="KSO_WM_UNIT_TYPE" val="i"/>
  <p:tag name="KSO_WM_UNIT_INDEX" val="9"/>
  <p:tag name="KSO_WM_UNIT_ID" val="diagram20187725_3*i*9"/>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TEXT_FILL_FORE_SCHEMECOLOR_INDEX" val="13"/>
  <p:tag name="KSO_WM_UNIT_TEXT_FILL_TYPE" val="1"/>
  <p:tag name="KSO_WM_UNIT_USESOURCEFORMAT_APPLY" val="1"/>
</p:tagLst>
</file>

<file path=ppt/tags/tag812.xml><?xml version="1.0" encoding="utf-8"?>
<p:tagLst xmlns:p="http://schemas.openxmlformats.org/presentationml/2006/main">
  <p:tag name="KSO_WM_UNIT_HIGHLIGHT" val="0"/>
  <p:tag name="KSO_WM_UNIT_COMPATIBLE" val="0"/>
  <p:tag name="KSO_WM_DIAGRAM_GROUP_CODE" val="l1-1"/>
  <p:tag name="KSO_WM_UNIT_TYPE" val="i"/>
  <p:tag name="KSO_WM_UNIT_INDEX" val="10"/>
  <p:tag name="KSO_WM_UNIT_ID" val="diagram20187725_3*i*10"/>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813.xml><?xml version="1.0" encoding="utf-8"?>
<p:tagLst xmlns:p="http://schemas.openxmlformats.org/presentationml/2006/main">
  <p:tag name="KSO_WM_UNIT_HIGHLIGHT" val="0"/>
  <p:tag name="KSO_WM_UNIT_COMPATIBLE" val="0"/>
  <p:tag name="KSO_WM_DIAGRAM_GROUP_CODE" val="l1-1"/>
  <p:tag name="KSO_WM_UNIT_TYPE" val="i"/>
  <p:tag name="KSO_WM_UNIT_INDEX" val="11"/>
  <p:tag name="KSO_WM_UNIT_ID" val="diagram20187725_3*i*11"/>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814.xml><?xml version="1.0" encoding="utf-8"?>
<p:tagLst xmlns:p="http://schemas.openxmlformats.org/presentationml/2006/main">
  <p:tag name="KSO_WM_UNIT_HIGHLIGHT" val="0"/>
  <p:tag name="KSO_WM_UNIT_COMPATIBLE" val="0"/>
  <p:tag name="KSO_WM_DIAGRAM_GROUP_CODE" val="l1-1"/>
  <p:tag name="KSO_WM_UNIT_TYPE" val="i"/>
  <p:tag name="KSO_WM_UNIT_INDEX" val="13"/>
  <p:tag name="KSO_WM_UNIT_ID" val="diagram20187725_3*i*13"/>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815.xml><?xml version="1.0" encoding="utf-8"?>
<p:tagLst xmlns:p="http://schemas.openxmlformats.org/presentationml/2006/main">
  <p:tag name="KSO_WM_UNIT_HIGHLIGHT" val="0"/>
  <p:tag name="KSO_WM_UNIT_COMPATIBLE" val="0"/>
  <p:tag name="KSO_WM_DIAGRAM_GROUP_CODE" val="l1-1"/>
  <p:tag name="KSO_WM_UNIT_TYPE" val="i"/>
  <p:tag name="KSO_WM_UNIT_INDEX" val="14"/>
  <p:tag name="KSO_WM_UNIT_ID" val="diagram20187725_3*i*14"/>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816.xml><?xml version="1.0" encoding="utf-8"?>
<p:tagLst xmlns:p="http://schemas.openxmlformats.org/presentationml/2006/main">
  <p:tag name="KSO_WM_UNIT_HIGHLIGHT" val="0"/>
  <p:tag name="KSO_WM_UNIT_COMPATIBLE" val="0"/>
  <p:tag name="KSO_WM_DIAGRAM_GROUP_CODE" val="l1-1"/>
  <p:tag name="KSO_WM_UNIT_TYPE" val="i"/>
  <p:tag name="KSO_WM_UNIT_INDEX" val="15"/>
  <p:tag name="KSO_WM_UNIT_ID" val="diagram20187725_3*i*15"/>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Lst>
</file>

<file path=ppt/tags/tag817.xml><?xml version="1.0" encoding="utf-8"?>
<p:tagLst xmlns:p="http://schemas.openxmlformats.org/presentationml/2006/main">
  <p:tag name="KSO_WM_UNIT_HIGHLIGHT" val="0"/>
  <p:tag name="KSO_WM_UNIT_COMPATIBLE" val="0"/>
  <p:tag name="KSO_WM_DIAGRAM_GROUP_CODE" val="l1-1"/>
  <p:tag name="KSO_WM_UNIT_TYPE" val="i"/>
  <p:tag name="KSO_WM_UNIT_INDEX" val="16"/>
  <p:tag name="KSO_WM_UNIT_ID" val="diagram20187725_3*i*16"/>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Lst>
</file>

<file path=ppt/tags/tag818.xml><?xml version="1.0" encoding="utf-8"?>
<p:tagLst xmlns:p="http://schemas.openxmlformats.org/presentationml/2006/main">
  <p:tag name="KSO_WM_UNIT_HIGHLIGHT" val="0"/>
  <p:tag name="KSO_WM_UNIT_COMPATIBLE" val="0"/>
  <p:tag name="KSO_WM_DIAGRAM_GROUP_CODE" val="l1-1"/>
  <p:tag name="KSO_WM_UNIT_TYPE" val="i"/>
  <p:tag name="KSO_WM_UNIT_INDEX" val="17"/>
  <p:tag name="KSO_WM_UNIT_ID" val="diagram20187725_3*i*17"/>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Lst>
</file>

<file path=ppt/tags/tag819.xml><?xml version="1.0" encoding="utf-8"?>
<p:tagLst xmlns:p="http://schemas.openxmlformats.org/presentationml/2006/main">
  <p:tag name="KSO_WM_UNIT_HIGHLIGHT" val="0"/>
  <p:tag name="KSO_WM_UNIT_COMPATIBLE" val="0"/>
  <p:tag name="KSO_WM_DIAGRAM_GROUP_CODE" val="l1-1"/>
  <p:tag name="KSO_WM_UNIT_TYPE" val="i"/>
  <p:tag name="KSO_WM_UNIT_INDEX" val="18"/>
  <p:tag name="KSO_WM_UNIT_ID" val="diagram20187725_3*i*18"/>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0.xml><?xml version="1.0" encoding="utf-8"?>
<p:tagLst xmlns:p="http://schemas.openxmlformats.org/presentationml/2006/main">
  <p:tag name="KSO_WM_UNIT_HIGHLIGHT" val="0"/>
  <p:tag name="KSO_WM_UNIT_COMPATIBLE" val="0"/>
  <p:tag name="KSO_WM_DIAGRAM_GROUP_CODE" val="l1-1"/>
  <p:tag name="KSO_WM_UNIT_TYPE" val="i"/>
  <p:tag name="KSO_WM_UNIT_INDEX" val="19"/>
  <p:tag name="KSO_WM_UNIT_ID" val="diagram20187725_3*i*19"/>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Lst>
</file>

<file path=ppt/tags/tag821.xml><?xml version="1.0" encoding="utf-8"?>
<p:tagLst xmlns:p="http://schemas.openxmlformats.org/presentationml/2006/main">
  <p:tag name="KSO_WM_UNIT_HIGHLIGHT" val="0"/>
  <p:tag name="KSO_WM_UNIT_COMPATIBLE" val="0"/>
  <p:tag name="KSO_WM_DIAGRAM_GROUP_CODE" val="l1-1"/>
  <p:tag name="KSO_WM_UNIT_TYPE" val="i"/>
  <p:tag name="KSO_WM_UNIT_INDEX" val="20"/>
  <p:tag name="KSO_WM_UNIT_ID" val="diagram20187725_3*i*20"/>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Lst>
</file>

<file path=ppt/tags/tag822.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8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8_1*q_h_i*1_2_2"/>
  <p:tag name="KSO_WM_TEMPLATE_CATEGORY" val="diagram"/>
  <p:tag name="KSO_WM_TEMPLATE_INDEX" val="20200118"/>
  <p:tag name="KSO_WM_UNIT_LAYERLEVEL" val="1_1_1"/>
  <p:tag name="KSO_WM_TAG_VERSION" val="1.0"/>
  <p:tag name="KSO_WM_BEAUTIFY_FLAG" val="#wm#"/>
  <p:tag name="KSO_WM_DIAGRAM_GROUP_CODE" val="q1-1"/>
  <p:tag name="KSO_WM_UNIT_TYPE" val="q_h_i"/>
  <p:tag name="KSO_WM_UNIT_INDEX" val="1_2_2"/>
  <p:tag name="KSO_WM_UNIT_FILL_FORE_SCHEMECOLOR_INDEX" val="6"/>
  <p:tag name="KSO_WM_UNIT_FILL_TYPE" val="1"/>
  <p:tag name="KSO_WM_UNIT_USESOURCEFORMAT_APPLY" val="1"/>
</p:tagLst>
</file>

<file path=ppt/tags/tag8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8_1*q_h_i*1_1_2"/>
  <p:tag name="KSO_WM_TEMPLATE_CATEGORY" val="diagram"/>
  <p:tag name="KSO_WM_TEMPLATE_INDEX" val="20200118"/>
  <p:tag name="KSO_WM_UNIT_LAYERLEVEL" val="1_1_1"/>
  <p:tag name="KSO_WM_TAG_VERSION" val="1.0"/>
  <p:tag name="KSO_WM_BEAUTIFY_FLAG" val="#wm#"/>
  <p:tag name="KSO_WM_DIAGRAM_GROUP_CODE" val="q1-1"/>
  <p:tag name="KSO_WM_UNIT_TYPE" val="q_h_i"/>
  <p:tag name="KSO_WM_UNIT_INDEX" val="1_1_2"/>
  <p:tag name="KSO_WM_UNIT_FILL_FORE_SCHEMECOLOR_INDEX" val="14"/>
  <p:tag name="KSO_WM_UNIT_FILL_TYPE" val="1"/>
  <p:tag name="KSO_WM_UNIT_USESOURCEFORMAT_APPLY" val="1"/>
</p:tagLst>
</file>

<file path=ppt/tags/tag8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8_1*q_h_f*1_2_1"/>
  <p:tag name="KSO_WM_TEMPLATE_CATEGORY" val="diagram"/>
  <p:tag name="KSO_WM_TEMPLATE_INDEX" val="20200118"/>
  <p:tag name="KSO_WM_UNIT_LAYERLEVEL" val="1_1_1"/>
  <p:tag name="KSO_WM_TAG_VERSION" val="1.0"/>
  <p:tag name="KSO_WM_BEAUTIFY_FLAG" val="#wm#"/>
  <p:tag name="KSO_WM_UNIT_NOCLEAR" val="0"/>
  <p:tag name="KSO_WM_DIAGRAM_GROUP_CODE" val="q1-1"/>
  <p:tag name="KSO_WM_UNIT_TYPE" val="q_h_f"/>
  <p:tag name="KSO_WM_UNIT_INDEX" val="1_2_1"/>
  <p:tag name="KSO_WM_UNIT_VALUE" val="147"/>
  <p:tag name="KSO_WM_UNIT_PRESET_TEXT" val="单击此处添加文本具体内容，简明扼要的阐述您的观点。根据需要可酌情增减文字，以便观者准确的理解您传达的思想。"/>
  <p:tag name="KSO_WM_UNIT_TEXT_FILL_FORE_SCHEMECOLOR_INDEX" val="16"/>
  <p:tag name="KSO_WM_UNIT_TEXT_FILL_TYPE" val="1"/>
  <p:tag name="KSO_WM_UNIT_USESOURCEFORMAT_APPLY" val="1"/>
</p:tagLst>
</file>

<file path=ppt/tags/tag8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8_1*q_h_f*1_1_1"/>
  <p:tag name="KSO_WM_TEMPLATE_CATEGORY" val="diagram"/>
  <p:tag name="KSO_WM_TEMPLATE_INDEX" val="20200118"/>
  <p:tag name="KSO_WM_UNIT_LAYERLEVEL" val="1_1_1"/>
  <p:tag name="KSO_WM_TAG_VERSION" val="1.0"/>
  <p:tag name="KSO_WM_BEAUTIFY_FLAG" val="#wm#"/>
  <p:tag name="KSO_WM_UNIT_NOCLEAR" val="0"/>
  <p:tag name="KSO_WM_DIAGRAM_GROUP_CODE" val="q1-1"/>
  <p:tag name="KSO_WM_UNIT_TYPE" val="q_h_f"/>
  <p:tag name="KSO_WM_UNIT_INDEX" val="1_1_1"/>
  <p:tag name="KSO_WM_UNIT_VALUE" val="147"/>
  <p:tag name="KSO_WM_UNIT_PRESET_TEXT" val="单击此处添加文本具体内容，简明扼要的阐述您的观点。根据需要可酌情增减文字，以便观者准确的理解您传达的思想。"/>
  <p:tag name="KSO_WM_UNIT_TEXT_FILL_FORE_SCHEMECOLOR_INDEX" val="16"/>
  <p:tag name="KSO_WM_UNIT_TEXT_FILL_TYPE" val="1"/>
  <p:tag name="KSO_WM_UNIT_USESOURCEFORMAT_APPLY" val="1"/>
</p:tagLst>
</file>

<file path=ppt/tags/tag8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8_1*q_h_i*1_2_1"/>
  <p:tag name="KSO_WM_TEMPLATE_CATEGORY" val="diagram"/>
  <p:tag name="KSO_WM_TEMPLATE_INDEX" val="20200118"/>
  <p:tag name="KSO_WM_UNIT_LAYERLEVEL" val="1_1_1"/>
  <p:tag name="KSO_WM_TAG_VERSION" val="1.0"/>
  <p:tag name="KSO_WM_BEAUTIFY_FLAG" val="#wm#"/>
  <p:tag name="KSO_WM_DIAGRAM_GROUP_CODE" val="q1-1"/>
  <p:tag name="KSO_WM_UNIT_TYPE" val="q_h_i"/>
  <p:tag name="KSO_WM_UNIT_INDEX" val="1_2_1"/>
  <p:tag name="KSO_WM_UNIT_FILL_FORE_SCHEMECOLOR_INDEX" val="6"/>
  <p:tag name="KSO_WM_UNIT_FILL_TYPE" val="1"/>
  <p:tag name="KSO_WM_UNIT_LINE_FORE_SCHEMECOLOR_INDEX" val="14"/>
  <p:tag name="KSO_WM_UNIT_LINE_FILL_TYPE" val="2"/>
  <p:tag name="KSO_WM_UNIT_USESOURCEFORMAT_APPLY" val="1"/>
</p:tagLst>
</file>

<file path=ppt/tags/tag8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8_1*q_h_i*1_1_1"/>
  <p:tag name="KSO_WM_TEMPLATE_CATEGORY" val="diagram"/>
  <p:tag name="KSO_WM_TEMPLATE_INDEX" val="20200118"/>
  <p:tag name="KSO_WM_UNIT_LAYERLEVEL" val="1_1_1"/>
  <p:tag name="KSO_WM_TAG_VERSION" val="1.0"/>
  <p:tag name="KSO_WM_BEAUTIFY_FLAG" val="#wm#"/>
  <p:tag name="KSO_WM_DIAGRAM_GROUP_CODE" val="q1-1"/>
  <p:tag name="KSO_WM_UNIT_TYPE" val="q_h_i"/>
  <p:tag name="KSO_WM_UNIT_INDEX" val="1_1_1"/>
  <p:tag name="KSO_WM_UNIT_FILL_FORE_SCHEMECOLOR_INDEX" val="14"/>
  <p:tag name="KSO_WM_UNIT_FILL_TYPE" val="1"/>
  <p:tag name="KSO_WM_UNIT_LINE_FORE_SCHEMECOLOR_INDEX" val="14"/>
  <p:tag name="KSO_WM_UNIT_LINE_FILL_TYPE" val="2"/>
  <p:tag name="KSO_WM_UNIT_USESOURCEFORMAT_APPLY" val="1"/>
</p:tagLst>
</file>

<file path=ppt/tags/tag829.xml><?xml version="1.0" encoding="utf-8"?>
<p:tagLst xmlns:p="http://schemas.openxmlformats.org/presentationml/2006/main">
  <p:tag name="KSO_WM_UNIT_HIGHLIGHT" val="0"/>
  <p:tag name="KSO_WM_UNIT_COMPATIBLE" val="0"/>
  <p:tag name="KSO_WM_DIAGRAM_GROUP_CODE" val="l1-1"/>
  <p:tag name="KSO_WM_UNIT_TYPE" val="l_h_i"/>
  <p:tag name="KSO_WM_UNIT_INDEX" val="1_2_2"/>
  <p:tag name="KSO_WM_UNIT_ID" val="diagram20187725_4*l_h_i*1_2_2"/>
  <p:tag name="KSO_WM_TEMPLATE_CATEGORY" val="diagram"/>
  <p:tag name="KSO_WM_TEMPLATE_INDEX" val="20187725"/>
  <p:tag name="KSO_WM_UNIT_LAYERLEVEL" val="1_1_1"/>
  <p:tag name="KSO_WM_TAG_VERSION" val="1.0"/>
  <p:tag name="KSO_WM_BEAUTIFY_FLAG" val="#wm#"/>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30.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831.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832.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833.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834.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835.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836.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837.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838.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839.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40.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841.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842.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843.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844.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845.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846.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847.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848.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849.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850.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851.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852.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853.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854.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855.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856.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857.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858.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859.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860.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861.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862.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863.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864.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865.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866.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867.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868.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869.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70.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871.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872.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873.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874.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875.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876.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877.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878.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879.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80.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881.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882.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883.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884.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885.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886.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887.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888.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889.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90.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891.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892.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893.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894.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895.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896.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897.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898.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899.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TAG_VERSION" val="1.0"/>
  <p:tag name="KSO_WM_BEAUTIFY_FLAG" val="#wm#"/>
  <p:tag name="KSO_WM_COMBINE_RELATE_SLIDE_ID" val="background20176276_1"/>
  <p:tag name="KSO_WM_TEMPLATE_CATEGORY" val="custom"/>
  <p:tag name="KSO_WM_TEMPLATE_INDEX" val="20176766"/>
  <p:tag name="KSO_WM_TEMPLATE_SUBCATEGORY" val="0"/>
  <p:tag name="KSO_WM_TEMPLATE_THUMBS_INDEX" val="1、2、4、5、6、12、13、17、24、28、29"/>
</p:tagLst>
</file>

<file path=ppt/tags/tag900.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901.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902.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903.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904.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905.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906.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907.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908.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909.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10.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911.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912.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913.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914.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915.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916.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917.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918.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919.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20.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921.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922.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923.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924.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925.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926.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927.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928.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929.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30.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931.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932.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933.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934.xml><?xml version="1.0" encoding="utf-8"?>
<p:tagLst xmlns:p="http://schemas.openxmlformats.org/presentationml/2006/main">
  <p:tag name="REFSHAPE" val="154005324"/>
</p:tagLst>
</file>

<file path=ppt/tags/tag935.xml><?xml version="1.0" encoding="utf-8"?>
<p:tagLst xmlns:p="http://schemas.openxmlformats.org/presentationml/2006/main">
  <p:tag name="REFSHAPE" val="154003012"/>
</p:tagLst>
</file>

<file path=ppt/tags/tag936.xml><?xml version="1.0" encoding="utf-8"?>
<p:tagLst xmlns:p="http://schemas.openxmlformats.org/presentationml/2006/main">
  <p:tag name="REFSHAPE" val="154004916"/>
</p:tagLst>
</file>

<file path=ppt/tags/tag937.xml><?xml version="1.0" encoding="utf-8"?>
<p:tagLst xmlns:p="http://schemas.openxmlformats.org/presentationml/2006/main">
  <p:tag name="REFSHAPE" val="154004372"/>
</p:tagLst>
</file>

<file path=ppt/tags/tag938.xml><?xml version="1.0" encoding="utf-8"?>
<p:tagLst xmlns:p="http://schemas.openxmlformats.org/presentationml/2006/main">
  <p:tag name="KSO_WM_UNIT_DIAGRAM_MODELTYPE" val="stripeEnum"/>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198924_4*l_h_a*1_1_1"/>
  <p:tag name="KSO_WM_TEMPLATE_CATEGORY" val="diagram"/>
  <p:tag name="KSO_WM_TEMPLATE_INDEX" val="20198924"/>
  <p:tag name="KSO_WM_UNIT_LAYERLEVEL" val="1_1_1"/>
  <p:tag name="KSO_WM_TAG_VERSION" val="1.0"/>
  <p:tag name="KSO_WM_BEAUTIFY_FLAG" val="#wm#"/>
  <p:tag name="KSO_WM_UNIT_PRESET_TEXT" val="添加标题"/>
  <p:tag name="KSO_WM_UNIT_TEXT_FILL_FORE_SCHEMECOLOR_INDEX" val="13"/>
  <p:tag name="KSO_WM_UNIT_TEXT_FILL_TYPE" val="1"/>
  <p:tag name="KSO_WM_UNIT_USESOURCEFORMAT_APPLY" val="1"/>
</p:tagLst>
</file>

<file path=ppt/tags/tag939.xml><?xml version="1.0" encoding="utf-8"?>
<p:tagLst xmlns:p="http://schemas.openxmlformats.org/presentationml/2006/main">
  <p:tag name="KSO_WM_UNIT_DIAGRAM_MODELTYPE" val="stripeEnum"/>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98924_4*l_h_f*1_1_1"/>
  <p:tag name="KSO_WM_TEMPLATE_CATEGORY" val="diagram"/>
  <p:tag name="KSO_WM_TEMPLATE_INDEX" val="20198924"/>
  <p:tag name="KSO_WM_UNIT_LAYERLEVEL" val="1_1_1"/>
  <p:tag name="KSO_WM_TAG_VERSION" val="1.0"/>
  <p:tag name="KSO_WM_BEAUTIFY_FLAG" val="#wm#"/>
  <p:tag name="KSO_WM_UNIT_PRESET_TEXT" val="单击此处添加文本具体内容，简明扼要的阐述您的观点。"/>
  <p:tag name="KSO_WM_UNIT_TEXT_FILL_FORE_SCHEMECOLOR_INDEX" val="14"/>
  <p:tag name="KSO_WM_UNIT_TEXT_FILL_TYPE" val="1"/>
  <p:tag name="KSO_WM_UNIT_USESOURCEFORMAT_APPLY" val="1"/>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40.xml><?xml version="1.0" encoding="utf-8"?>
<p:tagLst xmlns:p="http://schemas.openxmlformats.org/presentationml/2006/main">
  <p:tag name="KSO_WM_UNIT_DIAGRAM_MODELTYPE" val="stripeEnum"/>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198924_4*l_h_a*1_2_1"/>
  <p:tag name="KSO_WM_TEMPLATE_CATEGORY" val="diagram"/>
  <p:tag name="KSO_WM_TEMPLATE_INDEX" val="20198924"/>
  <p:tag name="KSO_WM_UNIT_LAYERLEVEL" val="1_1_1"/>
  <p:tag name="KSO_WM_TAG_VERSION" val="1.0"/>
  <p:tag name="KSO_WM_BEAUTIFY_FLAG" val="#wm#"/>
  <p:tag name="KSO_WM_UNIT_PRESET_TEXT" val="添加标题"/>
  <p:tag name="KSO_WM_UNIT_TEXT_FILL_FORE_SCHEMECOLOR_INDEX" val="13"/>
  <p:tag name="KSO_WM_UNIT_TEXT_FILL_TYPE" val="1"/>
  <p:tag name="KSO_WM_UNIT_USESOURCEFORMAT_APPLY" val="1"/>
</p:tagLst>
</file>

<file path=ppt/tags/tag941.xml><?xml version="1.0" encoding="utf-8"?>
<p:tagLst xmlns:p="http://schemas.openxmlformats.org/presentationml/2006/main">
  <p:tag name="KSO_WM_UNIT_DIAGRAM_MODELTYPE" val="stripeEnum"/>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98924_4*l_h_f*1_2_1"/>
  <p:tag name="KSO_WM_TEMPLATE_CATEGORY" val="diagram"/>
  <p:tag name="KSO_WM_TEMPLATE_INDEX" val="20198924"/>
  <p:tag name="KSO_WM_UNIT_LAYERLEVEL" val="1_1_1"/>
  <p:tag name="KSO_WM_TAG_VERSION" val="1.0"/>
  <p:tag name="KSO_WM_BEAUTIFY_FLAG" val="#wm#"/>
  <p:tag name="KSO_WM_UNIT_PRESET_TEXT" val="单击此处添加文本具体内容，简明扼要的阐述您的观点。"/>
  <p:tag name="KSO_WM_UNIT_TEXT_FILL_FORE_SCHEMECOLOR_INDEX" val="14"/>
  <p:tag name="KSO_WM_UNIT_TEXT_FILL_TYPE" val="1"/>
  <p:tag name="KSO_WM_UNIT_USESOURCEFORMAT_APPLY" val="1"/>
</p:tagLst>
</file>

<file path=ppt/tags/tag942.xml><?xml version="1.0" encoding="utf-8"?>
<p:tagLst xmlns:p="http://schemas.openxmlformats.org/presentationml/2006/main">
  <p:tag name="KSO_WM_UNIT_DIAGRAM_MODELTYPE" val="stripeEnum"/>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198924_4*l_h_a*1_3_1"/>
  <p:tag name="KSO_WM_TEMPLATE_CATEGORY" val="diagram"/>
  <p:tag name="KSO_WM_TEMPLATE_INDEX" val="20198924"/>
  <p:tag name="KSO_WM_UNIT_LAYERLEVEL" val="1_1_1"/>
  <p:tag name="KSO_WM_TAG_VERSION" val="1.0"/>
  <p:tag name="KSO_WM_BEAUTIFY_FLAG" val="#wm#"/>
  <p:tag name="KSO_WM_UNIT_PRESET_TEXT" val="添加标题"/>
  <p:tag name="KSO_WM_UNIT_TEXT_FILL_FORE_SCHEMECOLOR_INDEX" val="13"/>
  <p:tag name="KSO_WM_UNIT_TEXT_FILL_TYPE" val="1"/>
  <p:tag name="KSO_WM_UNIT_USESOURCEFORMAT_APPLY" val="1"/>
</p:tagLst>
</file>

<file path=ppt/tags/tag943.xml><?xml version="1.0" encoding="utf-8"?>
<p:tagLst xmlns:p="http://schemas.openxmlformats.org/presentationml/2006/main">
  <p:tag name="KSO_WM_UNIT_DIAGRAM_MODELTYPE" val="stripeEnum"/>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198924_4*l_h_f*1_3_1"/>
  <p:tag name="KSO_WM_TEMPLATE_CATEGORY" val="diagram"/>
  <p:tag name="KSO_WM_TEMPLATE_INDEX" val="20198924"/>
  <p:tag name="KSO_WM_UNIT_LAYERLEVEL" val="1_1_1"/>
  <p:tag name="KSO_WM_TAG_VERSION" val="1.0"/>
  <p:tag name="KSO_WM_BEAUTIFY_FLAG" val="#wm#"/>
  <p:tag name="KSO_WM_UNIT_PRESET_TEXT" val="单击此处添加文本具体内容，简明扼要的阐述您的观点。"/>
  <p:tag name="KSO_WM_UNIT_TEXT_FILL_FORE_SCHEMECOLOR_INDEX" val="14"/>
  <p:tag name="KSO_WM_UNIT_TEXT_FILL_TYPE" val="1"/>
  <p:tag name="KSO_WM_UNIT_USESOURCEFORMAT_APPLY" val="1"/>
</p:tagLst>
</file>

<file path=ppt/tags/tag944.xml><?xml version="1.0" encoding="utf-8"?>
<p:tagLst xmlns:p="http://schemas.openxmlformats.org/presentationml/2006/main">
  <p:tag name="KSO_WM_UNIT_DIAGRAM_MODELTYPE" val="stripeEnum"/>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198924_4*l_h_a*1_4_1"/>
  <p:tag name="KSO_WM_TEMPLATE_CATEGORY" val="diagram"/>
  <p:tag name="KSO_WM_TEMPLATE_INDEX" val="20198924"/>
  <p:tag name="KSO_WM_UNIT_LAYERLEVEL" val="1_1_1"/>
  <p:tag name="KSO_WM_TAG_VERSION" val="1.0"/>
  <p:tag name="KSO_WM_BEAUTIFY_FLAG" val="#wm#"/>
  <p:tag name="KSO_WM_UNIT_PRESET_TEXT" val="添加标题"/>
  <p:tag name="KSO_WM_UNIT_TEXT_FILL_FORE_SCHEMECOLOR_INDEX" val="13"/>
  <p:tag name="KSO_WM_UNIT_TEXT_FILL_TYPE" val="1"/>
  <p:tag name="KSO_WM_UNIT_USESOURCEFORMAT_APPLY" val="1"/>
</p:tagLst>
</file>

<file path=ppt/tags/tag945.xml><?xml version="1.0" encoding="utf-8"?>
<p:tagLst xmlns:p="http://schemas.openxmlformats.org/presentationml/2006/main">
  <p:tag name="KSO_WM_UNIT_DIAGRAM_MODELTYPE" val="stripeEnum"/>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198924_4*l_h_f*1_4_1"/>
  <p:tag name="KSO_WM_TEMPLATE_CATEGORY" val="diagram"/>
  <p:tag name="KSO_WM_TEMPLATE_INDEX" val="20198924"/>
  <p:tag name="KSO_WM_UNIT_LAYERLEVEL" val="1_1_1"/>
  <p:tag name="KSO_WM_TAG_VERSION" val="1.0"/>
  <p:tag name="KSO_WM_BEAUTIFY_FLAG" val="#wm#"/>
  <p:tag name="KSO_WM_UNIT_PRESET_TEXT" val="单击此处添加文本具体内容，简明扼要的阐述您的观点。"/>
  <p:tag name="KSO_WM_UNIT_TEXT_FILL_FORE_SCHEMECOLOR_INDEX" val="14"/>
  <p:tag name="KSO_WM_UNIT_TEXT_FILL_TYPE" val="1"/>
  <p:tag name="KSO_WM_UNIT_USESOURCEFORMAT_APPLY" val="1"/>
</p:tagLst>
</file>

<file path=ppt/tags/tag946.xml><?xml version="1.0" encoding="utf-8"?>
<p:tagLst xmlns:p="http://schemas.openxmlformats.org/presentationml/2006/main">
  <p:tag name="KSO_WM_UNIT_DIAGRAM_MODELTYPE" val="stripeEnum"/>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5_1"/>
  <p:tag name="KSO_WM_UNIT_ID" val="diagram20198924_4*l_h_a*1_5_1"/>
  <p:tag name="KSO_WM_TEMPLATE_CATEGORY" val="diagram"/>
  <p:tag name="KSO_WM_TEMPLATE_INDEX" val="20198924"/>
  <p:tag name="KSO_WM_UNIT_LAYERLEVEL" val="1_1_1"/>
  <p:tag name="KSO_WM_TAG_VERSION" val="1.0"/>
  <p:tag name="KSO_WM_BEAUTIFY_FLAG" val="#wm#"/>
  <p:tag name="KSO_WM_UNIT_PRESET_TEXT" val="添加标题"/>
  <p:tag name="KSO_WM_UNIT_TEXT_FILL_FORE_SCHEMECOLOR_INDEX" val="13"/>
  <p:tag name="KSO_WM_UNIT_TEXT_FILL_TYPE" val="1"/>
  <p:tag name="KSO_WM_UNIT_USESOURCEFORMAT_APPLY" val="1"/>
</p:tagLst>
</file>

<file path=ppt/tags/tag947.xml><?xml version="1.0" encoding="utf-8"?>
<p:tagLst xmlns:p="http://schemas.openxmlformats.org/presentationml/2006/main">
  <p:tag name="KSO_WM_UNIT_DIAGRAM_MODELTYPE" val="stripeEnum"/>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20198924_4*l_h_f*1_5_1"/>
  <p:tag name="KSO_WM_TEMPLATE_CATEGORY" val="diagram"/>
  <p:tag name="KSO_WM_TEMPLATE_INDEX" val="20198924"/>
  <p:tag name="KSO_WM_UNIT_LAYERLEVEL" val="1_1_1"/>
  <p:tag name="KSO_WM_TAG_VERSION" val="1.0"/>
  <p:tag name="KSO_WM_BEAUTIFY_FLAG" val="#wm#"/>
  <p:tag name="KSO_WM_UNIT_PRESET_TEXT" val="单击此处添加文本具体内容，简明扼要的阐述您的观点。"/>
  <p:tag name="KSO_WM_UNIT_TEXT_FILL_FORE_SCHEMECOLOR_INDEX" val="14"/>
  <p:tag name="KSO_WM_UNIT_TEXT_FILL_TYPE" val="1"/>
  <p:tag name="KSO_WM_UNIT_USESOURCEFORMAT_APPLY" val="1"/>
</p:tagLst>
</file>

<file path=ppt/tags/tag948.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98924_4*l_h_i*1_1_1"/>
  <p:tag name="KSO_WM_TEMPLATE_CATEGORY" val="diagram"/>
  <p:tag name="KSO_WM_TEMPLATE_INDEX" val="20198924"/>
  <p:tag name="KSO_WM_UNIT_LAYERLEVEL" val="1_1_1"/>
  <p:tag name="KSO_WM_TAG_VERSION" val="1.0"/>
  <p:tag name="KSO_WM_BEAUTIFY_FLAG" val="#wm#"/>
  <p:tag name="KSO_WM_UNIT_USESOURCEFORMAT_APPLY" val="1"/>
</p:tagLst>
</file>

<file path=ppt/tags/tag949.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198924_4*l_h_i*1_2_1"/>
  <p:tag name="KSO_WM_TEMPLATE_CATEGORY" val="diagram"/>
  <p:tag name="KSO_WM_TEMPLATE_INDEX" val="20198924"/>
  <p:tag name="KSO_WM_UNIT_LAYERLEVEL" val="1_1_1"/>
  <p:tag name="KSO_WM_TAG_VERSION" val="1.0"/>
  <p:tag name="KSO_WM_BEAUTIFY_FLAG" val="#wm#"/>
  <p:tag name="KSO_WM_UNIT_USESOURCEFORMAT_APPLY" val="1"/>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50.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198924_4*l_h_i*1_3_1"/>
  <p:tag name="KSO_WM_TEMPLATE_CATEGORY" val="diagram"/>
  <p:tag name="KSO_WM_TEMPLATE_INDEX" val="20198924"/>
  <p:tag name="KSO_WM_UNIT_LAYERLEVEL" val="1_1_1"/>
  <p:tag name="KSO_WM_TAG_VERSION" val="1.0"/>
  <p:tag name="KSO_WM_BEAUTIFY_FLAG" val="#wm#"/>
  <p:tag name="KSO_WM_UNIT_USESOURCEFORMAT_APPLY" val="1"/>
</p:tagLst>
</file>

<file path=ppt/tags/tag951.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198924_4*l_h_i*1_4_1"/>
  <p:tag name="KSO_WM_TEMPLATE_CATEGORY" val="diagram"/>
  <p:tag name="KSO_WM_TEMPLATE_INDEX" val="20198924"/>
  <p:tag name="KSO_WM_UNIT_LAYERLEVEL" val="1_1_1"/>
  <p:tag name="KSO_WM_TAG_VERSION" val="1.0"/>
  <p:tag name="KSO_WM_BEAUTIFY_FLAG" val="#wm#"/>
  <p:tag name="KSO_WM_UNIT_USESOURCEFORMAT_APPLY" val="1"/>
</p:tagLst>
</file>

<file path=ppt/tags/tag952.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0198924_4*l_h_i*1_5_1"/>
  <p:tag name="KSO_WM_TEMPLATE_CATEGORY" val="diagram"/>
  <p:tag name="KSO_WM_TEMPLATE_INDEX" val="20198924"/>
  <p:tag name="KSO_WM_UNIT_LAYERLEVEL" val="1_1_1"/>
  <p:tag name="KSO_WM_TAG_VERSION" val="1.0"/>
  <p:tag name="KSO_WM_BEAUTIFY_FLAG" val="#wm#"/>
  <p:tag name="KSO_WM_UNIT_USESOURCEFORMAT_APPLY" val="1"/>
</p:tagLst>
</file>

<file path=ppt/tags/tag953.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954.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955.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956.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957.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958.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959.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60.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961.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962.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963.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964.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965.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966.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967.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968.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969.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70.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971.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972.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973.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974.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975.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976.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977.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978.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979.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80.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981.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982.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983.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984.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985.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986.xml><?xml version="1.0" encoding="utf-8"?>
<p:tagLst xmlns:p="http://schemas.openxmlformats.org/presentationml/2006/main">
  <p:tag name="KSO_WM_TEMPLATE_CATEGORY" val="custom"/>
  <p:tag name="KSO_WM_TEMPLATE_INDEX" val="20176766"/>
  <p:tag name="KSO_WM_TAG_VERSION" val="1.0"/>
  <p:tag name="KSO_WM_BEAUTIFY_FLAG" val="#wm#"/>
  <p:tag name="KSO_WM_UNIT_TYPE" val="a"/>
  <p:tag name="KSO_WM_UNIT_INDEX" val="1"/>
  <p:tag name="KSO_WM_UNIT_LAYERLEVEL" val="1"/>
  <p:tag name="KSO_WM_UNIT_VALUE" val="20"/>
  <p:tag name="KSO_WM_UNIT_ISCONTENTSTITLE" val="0"/>
  <p:tag name="KSO_WM_UNIT_HIGHLIGHT" val="0"/>
  <p:tag name="KSO_WM_UNIT_COMPATIBLE" val="0"/>
  <p:tag name="KSO_WM_UNIT_ID" val="custom20176766_29*a*1"/>
  <p:tag name="KSO_WM_UNIT_PRESET_TEXT" val="THANK YOU"/>
  <p:tag name="KSO_WM_UNIT_NOCLEAR" val="0"/>
  <p:tag name="KSO_WM_UNIT_DIAGRAM_ISNUMVISUAL" val="0"/>
  <p:tag name="KSO_WM_UNIT_DIAGRAM_ISREFERUNIT" val="0"/>
</p:tagLst>
</file>

<file path=ppt/tags/tag987.xml><?xml version="1.0" encoding="utf-8"?>
<p:tagLst xmlns:p="http://schemas.openxmlformats.org/presentationml/2006/main">
  <p:tag name="KSO_WM_TAG_VERSION" val="1.0"/>
  <p:tag name="KSO_WM_SLIDE_ITEM_CNT" val="0"/>
  <p:tag name="KSO_WM_SLIDE_LAYOUT" val="a_b"/>
  <p:tag name="KSO_WM_SLIDE_LAYOUT_CNT" val="1_1"/>
  <p:tag name="KSO_WM_SLIDE_TYPE" val="endPage"/>
  <p:tag name="KSO_WM_BEAUTIFY_FLAG" val="#wm#"/>
  <p:tag name="KSO_WM_COMBINE_RELATE_SLIDE_ID" val="background20176276_11"/>
  <p:tag name="KSO_WM_TEMPLATE_CATEGORY" val="custom"/>
  <p:tag name="KSO_WM_TEMPLATE_INDEX" val="20176766"/>
  <p:tag name="KSO_WM_SLIDE_ID" val="custom20176766_29"/>
  <p:tag name="KSO_WM_SLIDE_INDEX" val="29"/>
  <p:tag name="KSO_WM_TEMPLATE_SUBCATEGORY" val="0"/>
  <p:tag name="KSO_WM_SLIDE_SUBTYPE" val="pureTxt"/>
  <p:tag name="KSO_WM_SLIDE_ANIMATION_ID" val="3127900"/>
  <p:tag name="KSO_WM_SLIDE_ANIMATION_TYPE" val="0_9_1"/>
  <p:tag name="KSO_WM_SPECIAL_SOURCE" val="bdnull"/>
</p:tagLst>
</file>

<file path=ppt/tags/tag988.xml><?xml version="1.0" encoding="utf-8"?>
<p:tagLst xmlns:p="http://schemas.openxmlformats.org/presentationml/2006/main">
  <p:tag name="KSO_DOCER_TEMPLATE_OPEN_ONCE_MARK" val="1"/>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heme/theme1.xml><?xml version="1.0" encoding="utf-8"?>
<a:theme xmlns:a="http://schemas.openxmlformats.org/drawingml/2006/main" name="2_Office 主题​​">
  <a:themeElements>
    <a:clrScheme name="0kbodd5k">
      <a:dk1>
        <a:srgbClr val="000000"/>
      </a:dk1>
      <a:lt1>
        <a:srgbClr val="FFFFFF"/>
      </a:lt1>
      <a:dk2>
        <a:srgbClr val="FFFFFF"/>
      </a:dk2>
      <a:lt2>
        <a:srgbClr val="FFFFFF"/>
      </a:lt2>
      <a:accent1>
        <a:srgbClr val="5B9BD4"/>
      </a:accent1>
      <a:accent2>
        <a:srgbClr val="AEEDFF"/>
      </a:accent2>
      <a:accent3>
        <a:srgbClr val="B3D7FF"/>
      </a:accent3>
      <a:accent4>
        <a:srgbClr val="C6C6FF"/>
      </a:accent4>
      <a:accent5>
        <a:srgbClr val="ECDDED"/>
      </a:accent5>
      <a:accent6>
        <a:srgbClr val="FFC5C2"/>
      </a:accent6>
      <a:hlink>
        <a:srgbClr val="5ECAFB"/>
      </a:hlink>
      <a:folHlink>
        <a:srgbClr val="B759BC"/>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0kbodd5k">
      <a:dk1>
        <a:srgbClr val="000000"/>
      </a:dk1>
      <a:lt1>
        <a:srgbClr val="FFFFFF"/>
      </a:lt1>
      <a:dk2>
        <a:srgbClr val="FFFFFF"/>
      </a:dk2>
      <a:lt2>
        <a:srgbClr val="FFFFFF"/>
      </a:lt2>
      <a:accent1>
        <a:srgbClr val="5B9BD4"/>
      </a:accent1>
      <a:accent2>
        <a:srgbClr val="AEEDFF"/>
      </a:accent2>
      <a:accent3>
        <a:srgbClr val="B3D7FF"/>
      </a:accent3>
      <a:accent4>
        <a:srgbClr val="C6C6FF"/>
      </a:accent4>
      <a:accent5>
        <a:srgbClr val="ECDDED"/>
      </a:accent5>
      <a:accent6>
        <a:srgbClr val="FFC5C2"/>
      </a:accent6>
      <a:hlink>
        <a:srgbClr val="5ECAFB"/>
      </a:hlink>
      <a:folHlink>
        <a:srgbClr val="B759BC"/>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主题​​">
  <a:themeElements>
    <a:clrScheme name="office主题">
      <a:dk1>
        <a:srgbClr val="000000"/>
      </a:dk1>
      <a:lt1>
        <a:srgbClr val="FFFFFF"/>
      </a:lt1>
      <a:dk2>
        <a:srgbClr val="44546A"/>
      </a:dk2>
      <a:lt2>
        <a:srgbClr val="E7E6E6"/>
      </a:lt2>
      <a:accent1>
        <a:srgbClr val="1E6BC5"/>
      </a:accent1>
      <a:accent2>
        <a:srgbClr val="E34D4D"/>
      </a:accent2>
      <a:accent3>
        <a:srgbClr val="C5CFCF"/>
      </a:accent3>
      <a:accent4>
        <a:srgbClr val="1EAAE3"/>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5_Office 主题​​">
  <a:themeElements>
    <a:clrScheme name="office主题">
      <a:dk1>
        <a:srgbClr val="000000"/>
      </a:dk1>
      <a:lt1>
        <a:srgbClr val="FFFFFF"/>
      </a:lt1>
      <a:dk2>
        <a:srgbClr val="44546A"/>
      </a:dk2>
      <a:lt2>
        <a:srgbClr val="E7E6E6"/>
      </a:lt2>
      <a:accent1>
        <a:srgbClr val="1E6BC5"/>
      </a:accent1>
      <a:accent2>
        <a:srgbClr val="E34D4D"/>
      </a:accent2>
      <a:accent3>
        <a:srgbClr val="C5CFCF"/>
      </a:accent3>
      <a:accent4>
        <a:srgbClr val="1EAAE3"/>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6_Office 主题​​">
  <a:themeElements>
    <a:clrScheme name="0kbodd5k">
      <a:dk1>
        <a:srgbClr val="000000"/>
      </a:dk1>
      <a:lt1>
        <a:srgbClr val="FFFFFF"/>
      </a:lt1>
      <a:dk2>
        <a:srgbClr val="FFFFFF"/>
      </a:dk2>
      <a:lt2>
        <a:srgbClr val="FFFFFF"/>
      </a:lt2>
      <a:accent1>
        <a:srgbClr val="5B9BD4"/>
      </a:accent1>
      <a:accent2>
        <a:srgbClr val="AEEDFF"/>
      </a:accent2>
      <a:accent3>
        <a:srgbClr val="B3D7FF"/>
      </a:accent3>
      <a:accent4>
        <a:srgbClr val="C6C6FF"/>
      </a:accent4>
      <a:accent5>
        <a:srgbClr val="ECDDED"/>
      </a:accent5>
      <a:accent6>
        <a:srgbClr val="FFC5C2"/>
      </a:accent6>
      <a:hlink>
        <a:srgbClr val="5ECAFB"/>
      </a:hlink>
      <a:folHlink>
        <a:srgbClr val="B759BC"/>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专业的金融PPT模板</Template>
  <TotalTime>0</TotalTime>
  <Words>10497</Words>
  <Application>WPS 演示</Application>
  <PresentationFormat>在屏幕上显示</PresentationFormat>
  <Paragraphs>485</Paragraphs>
  <Slides>54</Slides>
  <Notes>0</Notes>
  <HiddenSlides>0</HiddenSlides>
  <MMClips>0</MMClips>
  <ScaleCrop>false</ScaleCrop>
  <HeadingPairs>
    <vt:vector size="6" baseType="variant">
      <vt:variant>
        <vt:lpstr>已用的字体</vt:lpstr>
      </vt:variant>
      <vt:variant>
        <vt:i4>13</vt:i4>
      </vt:variant>
      <vt:variant>
        <vt:lpstr>主题</vt:lpstr>
      </vt:variant>
      <vt:variant>
        <vt:i4>5</vt:i4>
      </vt:variant>
      <vt:variant>
        <vt:lpstr>幻灯片标题</vt:lpstr>
      </vt:variant>
      <vt:variant>
        <vt:i4>54</vt:i4>
      </vt:variant>
    </vt:vector>
  </HeadingPairs>
  <TitlesOfParts>
    <vt:vector size="72" baseType="lpstr">
      <vt:lpstr>Arial</vt:lpstr>
      <vt:lpstr>宋体</vt:lpstr>
      <vt:lpstr>Wingdings</vt:lpstr>
      <vt:lpstr>微软雅黑</vt:lpstr>
      <vt:lpstr>汉仪旗黑-85S</vt:lpstr>
      <vt:lpstr>黑体</vt:lpstr>
      <vt:lpstr>Bodoni MT Black</vt:lpstr>
      <vt:lpstr>等线</vt:lpstr>
      <vt:lpstr>WPS-Bullets</vt:lpstr>
      <vt:lpstr>Wingdings</vt:lpstr>
      <vt:lpstr>Segoe UI</vt:lpstr>
      <vt:lpstr>Calibri</vt:lpstr>
      <vt:lpstr>Arial Unicode MS</vt:lpstr>
      <vt:lpstr>2_Office 主题​​</vt:lpstr>
      <vt:lpstr>1_Office 主题​​</vt:lpstr>
      <vt:lpstr>3_Office 主题​​</vt:lpstr>
      <vt:lpstr>5_Office 主题​​</vt:lpstr>
      <vt:lpstr>6_Office 主题​​</vt:lpstr>
      <vt:lpstr>项目一  信用与利息</vt:lpstr>
      <vt:lpstr>PowerPoint 演示文稿</vt:lpstr>
      <vt:lpstr>PowerPoint 演示文稿</vt:lpstr>
      <vt:lpstr>PowerPoint 演示文稿</vt:lpstr>
      <vt:lpstr>任务一  信用概述</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任务二  信用形式</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任务三  信用工具</vt:lpstr>
      <vt:lpstr>PowerPoint 演示文稿</vt:lpstr>
      <vt:lpstr>PowerPoint 演示文稿</vt:lpstr>
      <vt:lpstr>PowerPoint 演示文稿</vt:lpstr>
      <vt:lpstr>PowerPoint 演示文稿</vt:lpstr>
      <vt:lpstr>PowerPoint 演示文稿</vt:lpstr>
      <vt:lpstr>任务四  利息与利息率</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THANKS</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www.pptbz.com</dc:title>
  <dc:creator>微软用户</dc:creator>
  <cp:lastModifiedBy>老学生一枚</cp:lastModifiedBy>
  <cp:revision>145</cp:revision>
  <dcterms:created xsi:type="dcterms:W3CDTF">2009-11-12T00:16:00Z</dcterms:created>
  <dcterms:modified xsi:type="dcterms:W3CDTF">2022-02-26T01:52:55Z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2052-11.1.0.11365</vt:lpwstr>
  </property>
  <property fmtid="{D5CDD505-2E9C-101B-9397-08002B2CF9AE}" pid="3" name="ICV">
    <vt:lpwstr>FE2854314D214F57B1A420E1B02D519B</vt:lpwstr>
  </property>
</Properties>
</file>